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05" r:id="rId1"/>
  </p:sldMasterIdLst>
  <p:notesMasterIdLst>
    <p:notesMasterId r:id="rId10"/>
  </p:notesMasterIdLst>
  <p:sldIdLst>
    <p:sldId id="264" r:id="rId2"/>
    <p:sldId id="256" r:id="rId3"/>
    <p:sldId id="258" r:id="rId4"/>
    <p:sldId id="259" r:id="rId5"/>
    <p:sldId id="265" r:id="rId6"/>
    <p:sldId id="262" r:id="rId7"/>
    <p:sldId id="263" r:id="rId8"/>
    <p:sldId id="266" r:id="rId9"/>
  </p:sldIdLst>
  <p:sldSz cx="9144000" cy="5143500" type="screen16x9"/>
  <p:notesSz cx="6858000" cy="9144000"/>
  <p:defaultTextStyle>
    <a:defPPr>
      <a:defRPr lang="en-US"/>
    </a:defPPr>
    <a:lvl1pPr marL="0" algn="l" defTabSz="365742" rtl="0" eaLnBrk="1" latinLnBrk="0" hangingPunct="1">
      <a:defRPr sz="1500" kern="1200">
        <a:solidFill>
          <a:schemeClr val="tx1"/>
        </a:solidFill>
        <a:latin typeface="+mn-lt"/>
        <a:ea typeface="+mn-ea"/>
        <a:cs typeface="+mn-cs"/>
      </a:defRPr>
    </a:lvl1pPr>
    <a:lvl2pPr marL="365742" algn="l" defTabSz="365742" rtl="0" eaLnBrk="1" latinLnBrk="0" hangingPunct="1">
      <a:defRPr sz="1500" kern="1200">
        <a:solidFill>
          <a:schemeClr val="tx1"/>
        </a:solidFill>
        <a:latin typeface="+mn-lt"/>
        <a:ea typeface="+mn-ea"/>
        <a:cs typeface="+mn-cs"/>
      </a:defRPr>
    </a:lvl2pPr>
    <a:lvl3pPr marL="731483" algn="l" defTabSz="365742" rtl="0" eaLnBrk="1" latinLnBrk="0" hangingPunct="1">
      <a:defRPr sz="1500" kern="1200">
        <a:solidFill>
          <a:schemeClr val="tx1"/>
        </a:solidFill>
        <a:latin typeface="+mn-lt"/>
        <a:ea typeface="+mn-ea"/>
        <a:cs typeface="+mn-cs"/>
      </a:defRPr>
    </a:lvl3pPr>
    <a:lvl4pPr marL="1097225" algn="l" defTabSz="365742" rtl="0" eaLnBrk="1" latinLnBrk="0" hangingPunct="1">
      <a:defRPr sz="1500" kern="1200">
        <a:solidFill>
          <a:schemeClr val="tx1"/>
        </a:solidFill>
        <a:latin typeface="+mn-lt"/>
        <a:ea typeface="+mn-ea"/>
        <a:cs typeface="+mn-cs"/>
      </a:defRPr>
    </a:lvl4pPr>
    <a:lvl5pPr marL="1462967" algn="l" defTabSz="365742" rtl="0" eaLnBrk="1" latinLnBrk="0" hangingPunct="1">
      <a:defRPr sz="1500" kern="1200">
        <a:solidFill>
          <a:schemeClr val="tx1"/>
        </a:solidFill>
        <a:latin typeface="+mn-lt"/>
        <a:ea typeface="+mn-ea"/>
        <a:cs typeface="+mn-cs"/>
      </a:defRPr>
    </a:lvl5pPr>
    <a:lvl6pPr marL="1828709" algn="l" defTabSz="365742" rtl="0" eaLnBrk="1" latinLnBrk="0" hangingPunct="1">
      <a:defRPr sz="1500" kern="1200">
        <a:solidFill>
          <a:schemeClr val="tx1"/>
        </a:solidFill>
        <a:latin typeface="+mn-lt"/>
        <a:ea typeface="+mn-ea"/>
        <a:cs typeface="+mn-cs"/>
      </a:defRPr>
    </a:lvl6pPr>
    <a:lvl7pPr marL="2194450" algn="l" defTabSz="365742" rtl="0" eaLnBrk="1" latinLnBrk="0" hangingPunct="1">
      <a:defRPr sz="1500" kern="1200">
        <a:solidFill>
          <a:schemeClr val="tx1"/>
        </a:solidFill>
        <a:latin typeface="+mn-lt"/>
        <a:ea typeface="+mn-ea"/>
        <a:cs typeface="+mn-cs"/>
      </a:defRPr>
    </a:lvl7pPr>
    <a:lvl8pPr marL="2560192" algn="l" defTabSz="365742" rtl="0" eaLnBrk="1" latinLnBrk="0" hangingPunct="1">
      <a:defRPr sz="1500" kern="1200">
        <a:solidFill>
          <a:schemeClr val="tx1"/>
        </a:solidFill>
        <a:latin typeface="+mn-lt"/>
        <a:ea typeface="+mn-ea"/>
        <a:cs typeface="+mn-cs"/>
      </a:defRPr>
    </a:lvl8pPr>
    <a:lvl9pPr marL="2925934" algn="l" defTabSz="365742" rtl="0" eaLnBrk="1" latinLnBrk="0" hangingPunct="1">
      <a:defRPr sz="15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00"/>
    <a:srgbClr val="0D232E"/>
    <a:srgbClr val="0E2F3C"/>
    <a:srgbClr val="0D222D"/>
    <a:srgbClr val="E7832B"/>
    <a:srgbClr val="1F4C1E"/>
    <a:srgbClr val="009778"/>
    <a:srgbClr val="5DA45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9021CE2-507C-CF40-A790-03B56531F0B7}" v="1" dt="2023-08-01T20:50:49.892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ABFCF23-3B69-468F-B69F-88F6DE6A72F2}" styleName="Medium Style 1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74C1A8A3-306A-4EB7-A6B1-4F7E0EB9C5D6}" styleName="Medium Style 3 - Accent 5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EB9631B5-78F2-41C9-869B-9F39066F8104}" styleName="Medium Style 3 - 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EB344D84-9AFB-497E-A393-DC336BA19D2E}" styleName="Medium Style 3 - Accent 3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85BE263C-DBD7-4A20-BB59-AAB30ACAA65A}" styleName="Medium Style 3 - 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2A488322-F2BA-4B5B-9748-0D474271808F}" styleName="Medium Style 3 - 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D7AC3CCA-C797-4891-BE02-D94E43425B78}" styleName="Medium Style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1"/>
    <p:restoredTop sz="94694"/>
  </p:normalViewPr>
  <p:slideViewPr>
    <p:cSldViewPr snapToGrid="0" snapToObjects="1">
      <p:cViewPr varScale="1">
        <p:scale>
          <a:sx n="142" d="100"/>
          <a:sy n="142" d="100"/>
        </p:scale>
        <p:origin x="714" y="120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microsoft.com/office/2016/11/relationships/changesInfo" Target="changesInfos/changesInfo1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ichael Milli" userId="f9ed79f1-1bf2-48ef-81ee-36084a0b1cf3" providerId="ADAL" clId="{BE85DAC9-FD74-4E62-A2F4-B491592D3CDF}"/>
    <pc:docChg chg="undo custSel modSld">
      <pc:chgData name="Michael Milli" userId="f9ed79f1-1bf2-48ef-81ee-36084a0b1cf3" providerId="ADAL" clId="{BE85DAC9-FD74-4E62-A2F4-B491592D3CDF}" dt="2023-07-31T18:40:39.619" v="1789" actId="1076"/>
      <pc:docMkLst>
        <pc:docMk/>
      </pc:docMkLst>
      <pc:sldChg chg="modSp mod">
        <pc:chgData name="Michael Milli" userId="f9ed79f1-1bf2-48ef-81ee-36084a0b1cf3" providerId="ADAL" clId="{BE85DAC9-FD74-4E62-A2F4-B491592D3CDF}" dt="2023-07-31T18:21:29.951" v="97" actId="962"/>
        <pc:sldMkLst>
          <pc:docMk/>
          <pc:sldMk cId="3341335816" sldId="256"/>
        </pc:sldMkLst>
        <pc:spChg chg="mod">
          <ac:chgData name="Michael Milli" userId="f9ed79f1-1bf2-48ef-81ee-36084a0b1cf3" providerId="ADAL" clId="{BE85DAC9-FD74-4E62-A2F4-B491592D3CDF}" dt="2023-07-31T18:21:29.951" v="97" actId="962"/>
          <ac:spMkLst>
            <pc:docMk/>
            <pc:sldMk cId="3341335816" sldId="256"/>
            <ac:spMk id="6" creationId="{00000000-0000-0000-0000-000000000000}"/>
          </ac:spMkLst>
        </pc:spChg>
        <pc:picChg chg="mod">
          <ac:chgData name="Michael Milli" userId="f9ed79f1-1bf2-48ef-81ee-36084a0b1cf3" providerId="ADAL" clId="{BE85DAC9-FD74-4E62-A2F4-B491592D3CDF}" dt="2023-07-31T18:21:17.107" v="96" actId="962"/>
          <ac:picMkLst>
            <pc:docMk/>
            <pc:sldMk cId="3341335816" sldId="256"/>
            <ac:picMk id="4" creationId="{00000000-0000-0000-0000-000000000000}"/>
          </ac:picMkLst>
        </pc:picChg>
      </pc:sldChg>
      <pc:sldChg chg="delSp modSp mod">
        <pc:chgData name="Michael Milli" userId="f9ed79f1-1bf2-48ef-81ee-36084a0b1cf3" providerId="ADAL" clId="{BE85DAC9-FD74-4E62-A2F4-B491592D3CDF}" dt="2023-07-31T18:26:11.038" v="575" actId="962"/>
        <pc:sldMkLst>
          <pc:docMk/>
          <pc:sldMk cId="1878795565" sldId="258"/>
        </pc:sldMkLst>
        <pc:spChg chg="mod">
          <ac:chgData name="Michael Milli" userId="f9ed79f1-1bf2-48ef-81ee-36084a0b1cf3" providerId="ADAL" clId="{BE85DAC9-FD74-4E62-A2F4-B491592D3CDF}" dt="2023-07-31T18:22:44.909" v="107" actId="962"/>
          <ac:spMkLst>
            <pc:docMk/>
            <pc:sldMk cId="1878795565" sldId="258"/>
            <ac:spMk id="4" creationId="{00000000-0000-0000-0000-000000000000}"/>
          </ac:spMkLst>
        </pc:spChg>
        <pc:spChg chg="ord">
          <ac:chgData name="Michael Milli" userId="f9ed79f1-1bf2-48ef-81ee-36084a0b1cf3" providerId="ADAL" clId="{BE85DAC9-FD74-4E62-A2F4-B491592D3CDF}" dt="2023-07-31T18:22:49.053" v="108" actId="13244"/>
          <ac:spMkLst>
            <pc:docMk/>
            <pc:sldMk cId="1878795565" sldId="258"/>
            <ac:spMk id="5" creationId="{00000000-0000-0000-0000-000000000000}"/>
          </ac:spMkLst>
        </pc:spChg>
        <pc:spChg chg="del mod">
          <ac:chgData name="Michael Milli" userId="f9ed79f1-1bf2-48ef-81ee-36084a0b1cf3" providerId="ADAL" clId="{BE85DAC9-FD74-4E62-A2F4-B491592D3CDF}" dt="2023-07-31T18:23:26.350" v="111" actId="478"/>
          <ac:spMkLst>
            <pc:docMk/>
            <pc:sldMk cId="1878795565" sldId="258"/>
            <ac:spMk id="6" creationId="{00000000-0000-0000-0000-000000000000}"/>
          </ac:spMkLst>
        </pc:spChg>
        <pc:spChg chg="ord">
          <ac:chgData name="Michael Milli" userId="f9ed79f1-1bf2-48ef-81ee-36084a0b1cf3" providerId="ADAL" clId="{BE85DAC9-FD74-4E62-A2F4-B491592D3CDF}" dt="2023-07-31T18:23:49.256" v="113" actId="13244"/>
          <ac:spMkLst>
            <pc:docMk/>
            <pc:sldMk cId="1878795565" sldId="258"/>
            <ac:spMk id="11" creationId="{00000000-0000-0000-0000-000000000000}"/>
          </ac:spMkLst>
        </pc:spChg>
        <pc:picChg chg="mod">
          <ac:chgData name="Michael Milli" userId="f9ed79f1-1bf2-48ef-81ee-36084a0b1cf3" providerId="ADAL" clId="{BE85DAC9-FD74-4E62-A2F4-B491592D3CDF}" dt="2023-07-31T18:26:11.038" v="575" actId="962"/>
          <ac:picMkLst>
            <pc:docMk/>
            <pc:sldMk cId="1878795565" sldId="258"/>
            <ac:picMk id="3" creationId="{00000000-0000-0000-0000-000000000000}"/>
          </ac:picMkLst>
        </pc:picChg>
        <pc:picChg chg="mod">
          <ac:chgData name="Michael Milli" userId="f9ed79f1-1bf2-48ef-81ee-36084a0b1cf3" providerId="ADAL" clId="{BE85DAC9-FD74-4E62-A2F4-B491592D3CDF}" dt="2023-07-31T18:22:33.468" v="106" actId="962"/>
          <ac:picMkLst>
            <pc:docMk/>
            <pc:sldMk cId="1878795565" sldId="258"/>
            <ac:picMk id="9" creationId="{00000000-0000-0000-0000-000000000000}"/>
          </ac:picMkLst>
        </pc:picChg>
      </pc:sldChg>
      <pc:sldChg chg="modSp mod">
        <pc:chgData name="Michael Milli" userId="f9ed79f1-1bf2-48ef-81ee-36084a0b1cf3" providerId="ADAL" clId="{BE85DAC9-FD74-4E62-A2F4-B491592D3CDF}" dt="2023-07-31T18:40:39.619" v="1789" actId="1076"/>
        <pc:sldMkLst>
          <pc:docMk/>
          <pc:sldMk cId="1954925120" sldId="259"/>
        </pc:sldMkLst>
        <pc:spChg chg="mod">
          <ac:chgData name="Michael Milli" userId="f9ed79f1-1bf2-48ef-81ee-36084a0b1cf3" providerId="ADAL" clId="{BE85DAC9-FD74-4E62-A2F4-B491592D3CDF}" dt="2023-07-31T18:26:31.651" v="576" actId="962"/>
          <ac:spMkLst>
            <pc:docMk/>
            <pc:sldMk cId="1954925120" sldId="259"/>
            <ac:spMk id="4" creationId="{00000000-0000-0000-0000-000000000000}"/>
          </ac:spMkLst>
        </pc:spChg>
        <pc:spChg chg="mod">
          <ac:chgData name="Michael Milli" userId="f9ed79f1-1bf2-48ef-81ee-36084a0b1cf3" providerId="ADAL" clId="{BE85DAC9-FD74-4E62-A2F4-B491592D3CDF}" dt="2023-07-31T18:26:47.698" v="581" actId="962"/>
          <ac:spMkLst>
            <pc:docMk/>
            <pc:sldMk cId="1954925120" sldId="259"/>
            <ac:spMk id="7" creationId="{00000000-0000-0000-0000-000000000000}"/>
          </ac:spMkLst>
        </pc:spChg>
        <pc:spChg chg="mod">
          <ac:chgData name="Michael Milli" userId="f9ed79f1-1bf2-48ef-81ee-36084a0b1cf3" providerId="ADAL" clId="{BE85DAC9-FD74-4E62-A2F4-B491592D3CDF}" dt="2023-07-31T18:27:40.586" v="595" actId="962"/>
          <ac:spMkLst>
            <pc:docMk/>
            <pc:sldMk cId="1954925120" sldId="259"/>
            <ac:spMk id="8" creationId="{00000000-0000-0000-0000-000000000000}"/>
          </ac:spMkLst>
        </pc:spChg>
        <pc:spChg chg="mod">
          <ac:chgData name="Michael Milli" userId="f9ed79f1-1bf2-48ef-81ee-36084a0b1cf3" providerId="ADAL" clId="{BE85DAC9-FD74-4E62-A2F4-B491592D3CDF}" dt="2023-07-31T18:26:50.864" v="582" actId="962"/>
          <ac:spMkLst>
            <pc:docMk/>
            <pc:sldMk cId="1954925120" sldId="259"/>
            <ac:spMk id="9" creationId="{00000000-0000-0000-0000-000000000000}"/>
          </ac:spMkLst>
        </pc:spChg>
        <pc:spChg chg="mod">
          <ac:chgData name="Michael Milli" userId="f9ed79f1-1bf2-48ef-81ee-36084a0b1cf3" providerId="ADAL" clId="{BE85DAC9-FD74-4E62-A2F4-B491592D3CDF}" dt="2023-07-31T18:40:39.619" v="1789" actId="1076"/>
          <ac:spMkLst>
            <pc:docMk/>
            <pc:sldMk cId="1954925120" sldId="259"/>
            <ac:spMk id="10" creationId="{00000000-0000-0000-0000-000000000000}"/>
          </ac:spMkLst>
        </pc:spChg>
        <pc:spChg chg="mod">
          <ac:chgData name="Michael Milli" userId="f9ed79f1-1bf2-48ef-81ee-36084a0b1cf3" providerId="ADAL" clId="{BE85DAC9-FD74-4E62-A2F4-B491592D3CDF}" dt="2023-07-31T18:26:56.569" v="584" actId="962"/>
          <ac:spMkLst>
            <pc:docMk/>
            <pc:sldMk cId="1954925120" sldId="259"/>
            <ac:spMk id="11" creationId="{00000000-0000-0000-0000-000000000000}"/>
          </ac:spMkLst>
        </pc:spChg>
        <pc:spChg chg="mod">
          <ac:chgData name="Michael Milli" userId="f9ed79f1-1bf2-48ef-81ee-36084a0b1cf3" providerId="ADAL" clId="{BE85DAC9-FD74-4E62-A2F4-B491592D3CDF}" dt="2023-07-31T18:27:00.786" v="586" actId="962"/>
          <ac:spMkLst>
            <pc:docMk/>
            <pc:sldMk cId="1954925120" sldId="259"/>
            <ac:spMk id="13" creationId="{00000000-0000-0000-0000-000000000000}"/>
          </ac:spMkLst>
        </pc:spChg>
        <pc:spChg chg="mod">
          <ac:chgData name="Michael Milli" userId="f9ed79f1-1bf2-48ef-81ee-36084a0b1cf3" providerId="ADAL" clId="{BE85DAC9-FD74-4E62-A2F4-B491592D3CDF}" dt="2023-07-31T18:26:58.518" v="585" actId="962"/>
          <ac:spMkLst>
            <pc:docMk/>
            <pc:sldMk cId="1954925120" sldId="259"/>
            <ac:spMk id="14" creationId="{00000000-0000-0000-0000-000000000000}"/>
          </ac:spMkLst>
        </pc:spChg>
        <pc:spChg chg="mod">
          <ac:chgData name="Michael Milli" userId="f9ed79f1-1bf2-48ef-81ee-36084a0b1cf3" providerId="ADAL" clId="{BE85DAC9-FD74-4E62-A2F4-B491592D3CDF}" dt="2023-07-31T18:27:02.978" v="587" actId="962"/>
          <ac:spMkLst>
            <pc:docMk/>
            <pc:sldMk cId="1954925120" sldId="259"/>
            <ac:spMk id="15" creationId="{00000000-0000-0000-0000-000000000000}"/>
          </ac:spMkLst>
        </pc:spChg>
        <pc:spChg chg="mod">
          <ac:chgData name="Michael Milli" userId="f9ed79f1-1bf2-48ef-81ee-36084a0b1cf3" providerId="ADAL" clId="{BE85DAC9-FD74-4E62-A2F4-B491592D3CDF}" dt="2023-07-31T18:27:05.209" v="588" actId="962"/>
          <ac:spMkLst>
            <pc:docMk/>
            <pc:sldMk cId="1954925120" sldId="259"/>
            <ac:spMk id="16" creationId="{00000000-0000-0000-0000-000000000000}"/>
          </ac:spMkLst>
        </pc:spChg>
        <pc:spChg chg="mod">
          <ac:chgData name="Michael Milli" userId="f9ed79f1-1bf2-48ef-81ee-36084a0b1cf3" providerId="ADAL" clId="{BE85DAC9-FD74-4E62-A2F4-B491592D3CDF}" dt="2023-07-31T18:27:06.982" v="589" actId="962"/>
          <ac:spMkLst>
            <pc:docMk/>
            <pc:sldMk cId="1954925120" sldId="259"/>
            <ac:spMk id="17" creationId="{00000000-0000-0000-0000-000000000000}"/>
          </ac:spMkLst>
        </pc:spChg>
        <pc:spChg chg="mod">
          <ac:chgData name="Michael Milli" userId="f9ed79f1-1bf2-48ef-81ee-36084a0b1cf3" providerId="ADAL" clId="{BE85DAC9-FD74-4E62-A2F4-B491592D3CDF}" dt="2023-07-31T18:27:11.281" v="590" actId="962"/>
          <ac:spMkLst>
            <pc:docMk/>
            <pc:sldMk cId="1954925120" sldId="259"/>
            <ac:spMk id="18" creationId="{00000000-0000-0000-0000-000000000000}"/>
          </ac:spMkLst>
        </pc:spChg>
        <pc:spChg chg="mod">
          <ac:chgData name="Michael Milli" userId="f9ed79f1-1bf2-48ef-81ee-36084a0b1cf3" providerId="ADAL" clId="{BE85DAC9-FD74-4E62-A2F4-B491592D3CDF}" dt="2023-07-31T18:27:13.864" v="591" actId="962"/>
          <ac:spMkLst>
            <pc:docMk/>
            <pc:sldMk cId="1954925120" sldId="259"/>
            <ac:spMk id="19" creationId="{00000000-0000-0000-0000-000000000000}"/>
          </ac:spMkLst>
        </pc:spChg>
        <pc:spChg chg="mod">
          <ac:chgData name="Michael Milli" userId="f9ed79f1-1bf2-48ef-81ee-36084a0b1cf3" providerId="ADAL" clId="{BE85DAC9-FD74-4E62-A2F4-B491592D3CDF}" dt="2023-07-31T18:40:39.619" v="1789" actId="1076"/>
          <ac:spMkLst>
            <pc:docMk/>
            <pc:sldMk cId="1954925120" sldId="259"/>
            <ac:spMk id="20" creationId="{00000000-0000-0000-0000-000000000000}"/>
          </ac:spMkLst>
        </pc:spChg>
        <pc:spChg chg="mod">
          <ac:chgData name="Michael Milli" userId="f9ed79f1-1bf2-48ef-81ee-36084a0b1cf3" providerId="ADAL" clId="{BE85DAC9-FD74-4E62-A2F4-B491592D3CDF}" dt="2023-07-31T18:40:39.619" v="1789" actId="1076"/>
          <ac:spMkLst>
            <pc:docMk/>
            <pc:sldMk cId="1954925120" sldId="259"/>
            <ac:spMk id="21" creationId="{00000000-0000-0000-0000-000000000000}"/>
          </ac:spMkLst>
        </pc:spChg>
        <pc:spChg chg="mod">
          <ac:chgData name="Michael Milli" userId="f9ed79f1-1bf2-48ef-81ee-36084a0b1cf3" providerId="ADAL" clId="{BE85DAC9-FD74-4E62-A2F4-B491592D3CDF}" dt="2023-07-31T18:40:39.619" v="1789" actId="1076"/>
          <ac:spMkLst>
            <pc:docMk/>
            <pc:sldMk cId="1954925120" sldId="259"/>
            <ac:spMk id="22" creationId="{00000000-0000-0000-0000-000000000000}"/>
          </ac:spMkLst>
        </pc:spChg>
        <pc:graphicFrameChg chg="mod modGraphic">
          <ac:chgData name="Michael Milli" userId="f9ed79f1-1bf2-48ef-81ee-36084a0b1cf3" providerId="ADAL" clId="{BE85DAC9-FD74-4E62-A2F4-B491592D3CDF}" dt="2023-07-31T18:40:16.837" v="1788" actId="20577"/>
          <ac:graphicFrameMkLst>
            <pc:docMk/>
            <pc:sldMk cId="1954925120" sldId="259"/>
            <ac:graphicFrameMk id="5" creationId="{00000000-0000-0000-0000-000000000000}"/>
          </ac:graphicFrameMkLst>
        </pc:graphicFrameChg>
        <pc:picChg chg="mod">
          <ac:chgData name="Michael Milli" userId="f9ed79f1-1bf2-48ef-81ee-36084a0b1cf3" providerId="ADAL" clId="{BE85DAC9-FD74-4E62-A2F4-B491592D3CDF}" dt="2023-07-31T18:40:39.619" v="1789" actId="1076"/>
          <ac:picMkLst>
            <pc:docMk/>
            <pc:sldMk cId="1954925120" sldId="259"/>
            <ac:picMk id="2" creationId="{00000000-0000-0000-0000-000000000000}"/>
          </ac:picMkLst>
        </pc:picChg>
        <pc:picChg chg="mod">
          <ac:chgData name="Michael Milli" userId="f9ed79f1-1bf2-48ef-81ee-36084a0b1cf3" providerId="ADAL" clId="{BE85DAC9-FD74-4E62-A2F4-B491592D3CDF}" dt="2023-07-31T18:26:39.593" v="579" actId="962"/>
          <ac:picMkLst>
            <pc:docMk/>
            <pc:sldMk cId="1954925120" sldId="259"/>
            <ac:picMk id="3" creationId="{00000000-0000-0000-0000-000000000000}"/>
          </ac:picMkLst>
        </pc:picChg>
        <pc:picChg chg="mod">
          <ac:chgData name="Michael Milli" userId="f9ed79f1-1bf2-48ef-81ee-36084a0b1cf3" providerId="ADAL" clId="{BE85DAC9-FD74-4E62-A2F4-B491592D3CDF}" dt="2023-07-31T18:27:46.529" v="596" actId="962"/>
          <ac:picMkLst>
            <pc:docMk/>
            <pc:sldMk cId="1954925120" sldId="259"/>
            <ac:picMk id="6" creationId="{00000000-0000-0000-0000-000000000000}"/>
          </ac:picMkLst>
        </pc:picChg>
      </pc:sldChg>
      <pc:sldChg chg="modSp mod">
        <pc:chgData name="Michael Milli" userId="f9ed79f1-1bf2-48ef-81ee-36084a0b1cf3" providerId="ADAL" clId="{BE85DAC9-FD74-4E62-A2F4-B491592D3CDF}" dt="2023-07-31T18:29:30.454" v="746" actId="962"/>
        <pc:sldMkLst>
          <pc:docMk/>
          <pc:sldMk cId="405482470" sldId="262"/>
        </pc:sldMkLst>
        <pc:spChg chg="mod ord">
          <ac:chgData name="Michael Milli" userId="f9ed79f1-1bf2-48ef-81ee-36084a0b1cf3" providerId="ADAL" clId="{BE85DAC9-FD74-4E62-A2F4-B491592D3CDF}" dt="2023-07-31T18:29:30.454" v="746" actId="962"/>
          <ac:spMkLst>
            <pc:docMk/>
            <pc:sldMk cId="405482470" sldId="262"/>
            <ac:spMk id="7" creationId="{00000000-0000-0000-0000-000000000000}"/>
          </ac:spMkLst>
        </pc:spChg>
        <pc:picChg chg="mod">
          <ac:chgData name="Michael Milli" userId="f9ed79f1-1bf2-48ef-81ee-36084a0b1cf3" providerId="ADAL" clId="{BE85DAC9-FD74-4E62-A2F4-B491592D3CDF}" dt="2023-07-31T18:29:24.538" v="743" actId="962"/>
          <ac:picMkLst>
            <pc:docMk/>
            <pc:sldMk cId="405482470" sldId="262"/>
            <ac:picMk id="3" creationId="{00000000-0000-0000-0000-000000000000}"/>
          </ac:picMkLst>
        </pc:picChg>
      </pc:sldChg>
      <pc:sldChg chg="modSp mod">
        <pc:chgData name="Michael Milli" userId="f9ed79f1-1bf2-48ef-81ee-36084a0b1cf3" providerId="ADAL" clId="{BE85DAC9-FD74-4E62-A2F4-B491592D3CDF}" dt="2023-07-31T18:35:12.516" v="1441" actId="962"/>
        <pc:sldMkLst>
          <pc:docMk/>
          <pc:sldMk cId="1374649296" sldId="263"/>
        </pc:sldMkLst>
        <pc:spChg chg="ord">
          <ac:chgData name="Michael Milli" userId="f9ed79f1-1bf2-48ef-81ee-36084a0b1cf3" providerId="ADAL" clId="{BE85DAC9-FD74-4E62-A2F4-B491592D3CDF}" dt="2023-07-31T18:29:52.617" v="748" actId="13244"/>
          <ac:spMkLst>
            <pc:docMk/>
            <pc:sldMk cId="1374649296" sldId="263"/>
            <ac:spMk id="4" creationId="{00000000-0000-0000-0000-000000000000}"/>
          </ac:spMkLst>
        </pc:spChg>
        <pc:spChg chg="ord">
          <ac:chgData name="Michael Milli" userId="f9ed79f1-1bf2-48ef-81ee-36084a0b1cf3" providerId="ADAL" clId="{BE85DAC9-FD74-4E62-A2F4-B491592D3CDF}" dt="2023-07-31T18:30:10.968" v="751" actId="13244"/>
          <ac:spMkLst>
            <pc:docMk/>
            <pc:sldMk cId="1374649296" sldId="263"/>
            <ac:spMk id="7" creationId="{00000000-0000-0000-0000-000000000000}"/>
          </ac:spMkLst>
        </pc:spChg>
        <pc:spChg chg="mod">
          <ac:chgData name="Michael Milli" userId="f9ed79f1-1bf2-48ef-81ee-36084a0b1cf3" providerId="ADAL" clId="{BE85DAC9-FD74-4E62-A2F4-B491592D3CDF}" dt="2023-07-31T18:29:46.350" v="747" actId="962"/>
          <ac:spMkLst>
            <pc:docMk/>
            <pc:sldMk cId="1374649296" sldId="263"/>
            <ac:spMk id="9" creationId="{00000000-0000-0000-0000-000000000000}"/>
          </ac:spMkLst>
        </pc:spChg>
        <pc:picChg chg="mod ord">
          <ac:chgData name="Michael Milli" userId="f9ed79f1-1bf2-48ef-81ee-36084a0b1cf3" providerId="ADAL" clId="{BE85DAC9-FD74-4E62-A2F4-B491592D3CDF}" dt="2023-07-31T18:33:50.199" v="1201" actId="962"/>
          <ac:picMkLst>
            <pc:docMk/>
            <pc:sldMk cId="1374649296" sldId="263"/>
            <ac:picMk id="3" creationId="{00000000-0000-0000-0000-000000000000}"/>
          </ac:picMkLst>
        </pc:picChg>
        <pc:picChg chg="mod">
          <ac:chgData name="Michael Milli" userId="f9ed79f1-1bf2-48ef-81ee-36084a0b1cf3" providerId="ADAL" clId="{BE85DAC9-FD74-4E62-A2F4-B491592D3CDF}" dt="2023-07-31T18:35:12.516" v="1441" actId="962"/>
          <ac:picMkLst>
            <pc:docMk/>
            <pc:sldMk cId="1374649296" sldId="263"/>
            <ac:picMk id="13" creationId="{00000000-0000-0000-0000-000000000000}"/>
          </ac:picMkLst>
        </pc:picChg>
      </pc:sldChg>
      <pc:sldChg chg="modSp mod">
        <pc:chgData name="Michael Milli" userId="f9ed79f1-1bf2-48ef-81ee-36084a0b1cf3" providerId="ADAL" clId="{BE85DAC9-FD74-4E62-A2F4-B491592D3CDF}" dt="2023-07-31T18:20:46.662" v="32" actId="962"/>
        <pc:sldMkLst>
          <pc:docMk/>
          <pc:sldMk cId="494376482" sldId="264"/>
        </pc:sldMkLst>
        <pc:spChg chg="mod">
          <ac:chgData name="Michael Milli" userId="f9ed79f1-1bf2-48ef-81ee-36084a0b1cf3" providerId="ADAL" clId="{BE85DAC9-FD74-4E62-A2F4-B491592D3CDF}" dt="2023-07-31T18:20:01.130" v="2" actId="962"/>
          <ac:spMkLst>
            <pc:docMk/>
            <pc:sldMk cId="494376482" sldId="264"/>
            <ac:spMk id="6" creationId="{00000000-0000-0000-0000-000000000000}"/>
          </ac:spMkLst>
        </pc:spChg>
        <pc:spChg chg="mod">
          <ac:chgData name="Michael Milli" userId="f9ed79f1-1bf2-48ef-81ee-36084a0b1cf3" providerId="ADAL" clId="{BE85DAC9-FD74-4E62-A2F4-B491592D3CDF}" dt="2023-07-31T18:20:05.639" v="3" actId="33553"/>
          <ac:spMkLst>
            <pc:docMk/>
            <pc:sldMk cId="494376482" sldId="264"/>
            <ac:spMk id="7" creationId="{00000000-0000-0000-0000-000000000000}"/>
          </ac:spMkLst>
        </pc:spChg>
        <pc:spChg chg="mod ord">
          <ac:chgData name="Michael Milli" userId="f9ed79f1-1bf2-48ef-81ee-36084a0b1cf3" providerId="ADAL" clId="{BE85DAC9-FD74-4E62-A2F4-B491592D3CDF}" dt="2023-07-31T18:20:46.662" v="32" actId="962"/>
          <ac:spMkLst>
            <pc:docMk/>
            <pc:sldMk cId="494376482" sldId="264"/>
            <ac:spMk id="13" creationId="{00000000-0000-0000-0000-000000000000}"/>
          </ac:spMkLst>
        </pc:spChg>
        <pc:picChg chg="mod">
          <ac:chgData name="Michael Milli" userId="f9ed79f1-1bf2-48ef-81ee-36084a0b1cf3" providerId="ADAL" clId="{BE85DAC9-FD74-4E62-A2F4-B491592D3CDF}" dt="2023-07-31T18:19:56.986" v="1" actId="962"/>
          <ac:picMkLst>
            <pc:docMk/>
            <pc:sldMk cId="494376482" sldId="264"/>
            <ac:picMk id="2" creationId="{00000000-0000-0000-0000-000000000000}"/>
          </ac:picMkLst>
        </pc:picChg>
        <pc:picChg chg="mod ord">
          <ac:chgData name="Michael Milli" userId="f9ed79f1-1bf2-48ef-81ee-36084a0b1cf3" providerId="ADAL" clId="{BE85DAC9-FD74-4E62-A2F4-B491592D3CDF}" dt="2023-07-31T18:20:40.014" v="31" actId="962"/>
          <ac:picMkLst>
            <pc:docMk/>
            <pc:sldMk cId="494376482" sldId="264"/>
            <ac:picMk id="9" creationId="{34EBD871-C5DC-7A41-B8BA-695018FE87D5}"/>
          </ac:picMkLst>
        </pc:picChg>
      </pc:sldChg>
      <pc:sldChg chg="delSp modSp mod">
        <pc:chgData name="Michael Milli" userId="f9ed79f1-1bf2-48ef-81ee-36084a0b1cf3" providerId="ADAL" clId="{BE85DAC9-FD74-4E62-A2F4-B491592D3CDF}" dt="2023-07-31T18:38:04.133" v="1729" actId="13244"/>
        <pc:sldMkLst>
          <pc:docMk/>
          <pc:sldMk cId="330158546" sldId="265"/>
        </pc:sldMkLst>
        <pc:spChg chg="ord">
          <ac:chgData name="Michael Milli" userId="f9ed79f1-1bf2-48ef-81ee-36084a0b1cf3" providerId="ADAL" clId="{BE85DAC9-FD74-4E62-A2F4-B491592D3CDF}" dt="2023-07-31T18:38:04.133" v="1729" actId="13244"/>
          <ac:spMkLst>
            <pc:docMk/>
            <pc:sldMk cId="330158546" sldId="265"/>
            <ac:spMk id="2" creationId="{00000000-0000-0000-0000-000000000000}"/>
          </ac:spMkLst>
        </pc:spChg>
        <pc:spChg chg="del">
          <ac:chgData name="Michael Milli" userId="f9ed79f1-1bf2-48ef-81ee-36084a0b1cf3" providerId="ADAL" clId="{BE85DAC9-FD74-4E62-A2F4-B491592D3CDF}" dt="2023-07-31T18:28:33.321" v="663" actId="478"/>
          <ac:spMkLst>
            <pc:docMk/>
            <pc:sldMk cId="330158546" sldId="265"/>
            <ac:spMk id="5" creationId="{00000000-0000-0000-0000-000000000000}"/>
          </ac:spMkLst>
        </pc:spChg>
        <pc:spChg chg="mod ord">
          <ac:chgData name="Michael Milli" userId="f9ed79f1-1bf2-48ef-81ee-36084a0b1cf3" providerId="ADAL" clId="{BE85DAC9-FD74-4E62-A2F4-B491592D3CDF}" dt="2023-07-31T18:28:40.131" v="664" actId="962"/>
          <ac:spMkLst>
            <pc:docMk/>
            <pc:sldMk cId="330158546" sldId="265"/>
            <ac:spMk id="11" creationId="{00000000-0000-0000-0000-000000000000}"/>
          </ac:spMkLst>
        </pc:spChg>
        <pc:spChg chg="mod">
          <ac:chgData name="Michael Milli" userId="f9ed79f1-1bf2-48ef-81ee-36084a0b1cf3" providerId="ADAL" clId="{BE85DAC9-FD74-4E62-A2F4-B491592D3CDF}" dt="2023-07-31T18:28:47.840" v="665" actId="33553"/>
          <ac:spMkLst>
            <pc:docMk/>
            <pc:sldMk cId="330158546" sldId="265"/>
            <ac:spMk id="12" creationId="{00000000-0000-0000-0000-000000000000}"/>
          </ac:spMkLst>
        </pc:spChg>
        <pc:picChg chg="mod">
          <ac:chgData name="Michael Milli" userId="f9ed79f1-1bf2-48ef-81ee-36084a0b1cf3" providerId="ADAL" clId="{BE85DAC9-FD74-4E62-A2F4-B491592D3CDF}" dt="2023-07-31T18:28:20.922" v="659" actId="962"/>
          <ac:picMkLst>
            <pc:docMk/>
            <pc:sldMk cId="330158546" sldId="265"/>
            <ac:picMk id="3" creationId="{00000000-0000-0000-0000-000000000000}"/>
          </ac:picMkLst>
        </pc:picChg>
      </pc:sldChg>
      <pc:sldChg chg="modSp mod">
        <pc:chgData name="Michael Milli" userId="f9ed79f1-1bf2-48ef-81ee-36084a0b1cf3" providerId="ADAL" clId="{BE85DAC9-FD74-4E62-A2F4-B491592D3CDF}" dt="2023-07-31T18:37:35.177" v="1728" actId="962"/>
        <pc:sldMkLst>
          <pc:docMk/>
          <pc:sldMk cId="688217808" sldId="266"/>
        </pc:sldMkLst>
        <pc:spChg chg="mod">
          <ac:chgData name="Michael Milli" userId="f9ed79f1-1bf2-48ef-81ee-36084a0b1cf3" providerId="ADAL" clId="{BE85DAC9-FD74-4E62-A2F4-B491592D3CDF}" dt="2023-07-31T18:35:37.904" v="1444" actId="33553"/>
          <ac:spMkLst>
            <pc:docMk/>
            <pc:sldMk cId="688217808" sldId="266"/>
            <ac:spMk id="15" creationId="{00000000-0000-0000-0000-000000000000}"/>
          </ac:spMkLst>
        </pc:spChg>
        <pc:spChg chg="mod">
          <ac:chgData name="Michael Milli" userId="f9ed79f1-1bf2-48ef-81ee-36084a0b1cf3" providerId="ADAL" clId="{BE85DAC9-FD74-4E62-A2F4-B491592D3CDF}" dt="2023-07-31T18:35:33.616" v="1443" actId="962"/>
          <ac:spMkLst>
            <pc:docMk/>
            <pc:sldMk cId="688217808" sldId="266"/>
            <ac:spMk id="17" creationId="{00000000-0000-0000-0000-000000000000}"/>
          </ac:spMkLst>
        </pc:spChg>
        <pc:picChg chg="mod">
          <ac:chgData name="Michael Milli" userId="f9ed79f1-1bf2-48ef-81ee-36084a0b1cf3" providerId="ADAL" clId="{BE85DAC9-FD74-4E62-A2F4-B491592D3CDF}" dt="2023-07-31T18:37:35.177" v="1728" actId="962"/>
          <ac:picMkLst>
            <pc:docMk/>
            <pc:sldMk cId="688217808" sldId="266"/>
            <ac:picMk id="2" creationId="{00000000-0000-0000-0000-000000000000}"/>
          </ac:picMkLst>
        </pc:picChg>
      </pc:sldChg>
    </pc:docChg>
  </pc:docChgLst>
</pc:chgInfo>
</file>

<file path=ppt/media/image1.jpeg>
</file>

<file path=ppt/media/image10.jpeg>
</file>

<file path=ppt/media/image11.png>
</file>

<file path=ppt/media/image12.png>
</file>

<file path=ppt/media/image13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9524501-D9D9-A34B-BAD8-6300DD1483B4}" type="datetimeFigureOut">
              <a:rPr lang="en-US" smtClean="0"/>
              <a:t>2/15/2024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88F5A17-F371-0D4B-AF34-20E71D4802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602695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365742" rtl="0" eaLnBrk="1" latinLnBrk="0" hangingPunct="1">
      <a:defRPr sz="1000" kern="1200">
        <a:solidFill>
          <a:schemeClr val="tx1"/>
        </a:solidFill>
        <a:latin typeface="+mn-lt"/>
        <a:ea typeface="+mn-ea"/>
        <a:cs typeface="+mn-cs"/>
      </a:defRPr>
    </a:lvl1pPr>
    <a:lvl2pPr marL="365742" algn="l" defTabSz="365742" rtl="0" eaLnBrk="1" latinLnBrk="0" hangingPunct="1">
      <a:defRPr sz="1000" kern="1200">
        <a:solidFill>
          <a:schemeClr val="tx1"/>
        </a:solidFill>
        <a:latin typeface="+mn-lt"/>
        <a:ea typeface="+mn-ea"/>
        <a:cs typeface="+mn-cs"/>
      </a:defRPr>
    </a:lvl2pPr>
    <a:lvl3pPr marL="731483" algn="l" defTabSz="365742" rtl="0" eaLnBrk="1" latinLnBrk="0" hangingPunct="1">
      <a:defRPr sz="1000" kern="1200">
        <a:solidFill>
          <a:schemeClr val="tx1"/>
        </a:solidFill>
        <a:latin typeface="+mn-lt"/>
        <a:ea typeface="+mn-ea"/>
        <a:cs typeface="+mn-cs"/>
      </a:defRPr>
    </a:lvl3pPr>
    <a:lvl4pPr marL="1097225" algn="l" defTabSz="365742" rtl="0" eaLnBrk="1" latinLnBrk="0" hangingPunct="1">
      <a:defRPr sz="1000" kern="1200">
        <a:solidFill>
          <a:schemeClr val="tx1"/>
        </a:solidFill>
        <a:latin typeface="+mn-lt"/>
        <a:ea typeface="+mn-ea"/>
        <a:cs typeface="+mn-cs"/>
      </a:defRPr>
    </a:lvl4pPr>
    <a:lvl5pPr marL="1462967" algn="l" defTabSz="365742" rtl="0" eaLnBrk="1" latinLnBrk="0" hangingPunct="1">
      <a:defRPr sz="1000" kern="1200">
        <a:solidFill>
          <a:schemeClr val="tx1"/>
        </a:solidFill>
        <a:latin typeface="+mn-lt"/>
        <a:ea typeface="+mn-ea"/>
        <a:cs typeface="+mn-cs"/>
      </a:defRPr>
    </a:lvl5pPr>
    <a:lvl6pPr marL="1828709" algn="l" defTabSz="365742" rtl="0" eaLnBrk="1" latinLnBrk="0" hangingPunct="1">
      <a:defRPr sz="1000" kern="1200">
        <a:solidFill>
          <a:schemeClr val="tx1"/>
        </a:solidFill>
        <a:latin typeface="+mn-lt"/>
        <a:ea typeface="+mn-ea"/>
        <a:cs typeface="+mn-cs"/>
      </a:defRPr>
    </a:lvl6pPr>
    <a:lvl7pPr marL="2194450" algn="l" defTabSz="365742" rtl="0" eaLnBrk="1" latinLnBrk="0" hangingPunct="1">
      <a:defRPr sz="1000" kern="1200">
        <a:solidFill>
          <a:schemeClr val="tx1"/>
        </a:solidFill>
        <a:latin typeface="+mn-lt"/>
        <a:ea typeface="+mn-ea"/>
        <a:cs typeface="+mn-cs"/>
      </a:defRPr>
    </a:lvl7pPr>
    <a:lvl8pPr marL="2560192" algn="l" defTabSz="365742" rtl="0" eaLnBrk="1" latinLnBrk="0" hangingPunct="1">
      <a:defRPr sz="1000" kern="1200">
        <a:solidFill>
          <a:schemeClr val="tx1"/>
        </a:solidFill>
        <a:latin typeface="+mn-lt"/>
        <a:ea typeface="+mn-ea"/>
        <a:cs typeface="+mn-cs"/>
      </a:defRPr>
    </a:lvl8pPr>
    <a:lvl9pPr marL="2925934" algn="l" defTabSz="365742" rtl="0" eaLnBrk="1" latinLnBrk="0" hangingPunct="1">
      <a:defRPr sz="10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88F5A17-F371-0D4B-AF34-20E71D4802B0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745223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Shape 3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37" name="Shape 3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Font typeface="Arial"/>
              <a:buNone/>
            </a:pPr>
            <a:endParaRPr sz="600" dirty="0"/>
          </a:p>
        </p:txBody>
      </p:sp>
    </p:spTree>
    <p:extLst>
      <p:ext uri="{BB962C8B-B14F-4D97-AF65-F5344CB8AC3E}">
        <p14:creationId xmlns:p14="http://schemas.microsoft.com/office/powerpoint/2010/main" val="122878864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hape 4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43" name="Shape 4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Font typeface="Arial"/>
              <a:buNone/>
            </a:pPr>
            <a:endParaRPr sz="1100" b="0" i="0" u="none" strike="noStrike" cap="none" baseline="0" dirty="0"/>
          </a:p>
        </p:txBody>
      </p:sp>
    </p:spTree>
    <p:extLst>
      <p:ext uri="{BB962C8B-B14F-4D97-AF65-F5344CB8AC3E}">
        <p14:creationId xmlns:p14="http://schemas.microsoft.com/office/powerpoint/2010/main" val="285320278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Shape 6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63" name="Shape 6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Font typeface="Arial"/>
              <a:buNone/>
            </a:pPr>
            <a:endParaRPr sz="600" b="0" i="0" u="none" strike="noStrike" cap="none" baseline="0"/>
          </a:p>
        </p:txBody>
      </p:sp>
    </p:spTree>
    <p:extLst>
      <p:ext uri="{BB962C8B-B14F-4D97-AF65-F5344CB8AC3E}">
        <p14:creationId xmlns:p14="http://schemas.microsoft.com/office/powerpoint/2010/main" val="149307714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Shape 6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63" name="Shape 6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Font typeface="Arial"/>
              <a:buNone/>
            </a:pPr>
            <a:endParaRPr sz="600" b="0" i="0" u="none" strike="noStrike" cap="none" baseline="0"/>
          </a:p>
        </p:txBody>
      </p:sp>
    </p:spTree>
    <p:extLst>
      <p:ext uri="{BB962C8B-B14F-4D97-AF65-F5344CB8AC3E}">
        <p14:creationId xmlns:p14="http://schemas.microsoft.com/office/powerpoint/2010/main" val="10761351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hape 9"/>
          <p:cNvSpPr txBox="1">
            <a:spLocks noGrp="1"/>
          </p:cNvSpPr>
          <p:nvPr>
            <p:ph type="title"/>
          </p:nvPr>
        </p:nvSpPr>
        <p:spPr>
          <a:xfrm>
            <a:off x="274319" y="205978"/>
            <a:ext cx="8625688" cy="8574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rtl="0">
              <a:spcBef>
                <a:spcPts val="0"/>
              </a:spcBef>
              <a:defRPr>
                <a:latin typeface="Calibri" panose="020F0502020204030204" pitchFamily="34" charset="0"/>
              </a:defRPr>
            </a:lvl1pPr>
            <a:lvl2pPr rtl="0">
              <a:spcBef>
                <a:spcPts val="0"/>
              </a:spcBef>
              <a:defRPr/>
            </a:lvl2pPr>
            <a:lvl3pPr rtl="0">
              <a:spcBef>
                <a:spcPts val="0"/>
              </a:spcBef>
              <a:defRPr/>
            </a:lvl3pPr>
            <a:lvl4pPr rtl="0">
              <a:spcBef>
                <a:spcPts val="0"/>
              </a:spcBef>
              <a:defRPr/>
            </a:lvl4pPr>
            <a:lvl5pPr rtl="0">
              <a:spcBef>
                <a:spcPts val="0"/>
              </a:spcBef>
              <a:defRPr/>
            </a:lvl5pPr>
            <a:lvl6pPr rtl="0">
              <a:spcBef>
                <a:spcPts val="0"/>
              </a:spcBef>
              <a:defRPr/>
            </a:lvl6pPr>
            <a:lvl7pPr rtl="0">
              <a:spcBef>
                <a:spcPts val="0"/>
              </a:spcBef>
              <a:defRPr/>
            </a:lvl7pPr>
            <a:lvl8pPr rtl="0">
              <a:spcBef>
                <a:spcPts val="0"/>
              </a:spcBef>
              <a:defRPr/>
            </a:lvl8pPr>
            <a:lvl9pPr rtl="0">
              <a:spcBef>
                <a:spcPts val="0"/>
              </a:spcBef>
              <a:defRPr/>
            </a:lvl9pPr>
          </a:lstStyle>
          <a:p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 hasCustomPrompt="1"/>
          </p:nvPr>
        </p:nvSpPr>
        <p:spPr>
          <a:xfrm>
            <a:off x="274319" y="4737150"/>
            <a:ext cx="8625687" cy="260350"/>
          </a:xfrm>
        </p:spPr>
        <p:txBody>
          <a:bodyPr bIns="0" anchor="b"/>
          <a:lstStyle>
            <a:lvl1pPr>
              <a:defRPr sz="800">
                <a:latin typeface="Calibri" panose="020F0502020204030204" pitchFamily="34" charset="0"/>
              </a:defRPr>
            </a:lvl1pPr>
            <a:lvl2pPr>
              <a:defRPr sz="800">
                <a:latin typeface="Calibri" panose="020F0502020204030204" pitchFamily="34" charset="0"/>
              </a:defRPr>
            </a:lvl2pPr>
            <a:lvl3pPr>
              <a:defRPr sz="800">
                <a:latin typeface="Calibri" panose="020F0502020204030204" pitchFamily="34" charset="0"/>
              </a:defRPr>
            </a:lvl3pPr>
            <a:lvl4pPr>
              <a:defRPr sz="800">
                <a:latin typeface="Calibri" panose="020F0502020204030204" pitchFamily="34" charset="0"/>
              </a:defRPr>
            </a:lvl4pPr>
            <a:lvl5pPr>
              <a:defRPr sz="800">
                <a:latin typeface="Calibri" panose="020F0502020204030204" pitchFamily="34" charset="0"/>
              </a:defRPr>
            </a:lvl5pPr>
          </a:lstStyle>
          <a:p>
            <a:pPr lvl="0"/>
            <a:r>
              <a:rPr lang="en-US" dirty="0"/>
              <a:t>footer</a:t>
            </a:r>
          </a:p>
        </p:txBody>
      </p:sp>
    </p:spTree>
    <p:extLst>
      <p:ext uri="{BB962C8B-B14F-4D97-AF65-F5344CB8AC3E}">
        <p14:creationId xmlns:p14="http://schemas.microsoft.com/office/powerpoint/2010/main" val="27806523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body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Shape 12"/>
          <p:cNvSpPr txBox="1">
            <a:spLocks noGrp="1"/>
          </p:cNvSpPr>
          <p:nvPr>
            <p:ph type="title"/>
          </p:nvPr>
        </p:nvSpPr>
        <p:spPr>
          <a:xfrm>
            <a:off x="274319" y="205978"/>
            <a:ext cx="8625687" cy="8574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rtl="0">
              <a:spcBef>
                <a:spcPts val="0"/>
              </a:spcBef>
              <a:defRPr>
                <a:latin typeface="Calibri" panose="020F0502020204030204" pitchFamily="34" charset="0"/>
              </a:defRPr>
            </a:lvl1pPr>
            <a:lvl2pPr rtl="0">
              <a:spcBef>
                <a:spcPts val="0"/>
              </a:spcBef>
              <a:defRPr/>
            </a:lvl2pPr>
            <a:lvl3pPr rtl="0">
              <a:spcBef>
                <a:spcPts val="0"/>
              </a:spcBef>
              <a:defRPr/>
            </a:lvl3pPr>
            <a:lvl4pPr rtl="0">
              <a:spcBef>
                <a:spcPts val="0"/>
              </a:spcBef>
              <a:defRPr/>
            </a:lvl4pPr>
            <a:lvl5pPr rtl="0">
              <a:spcBef>
                <a:spcPts val="0"/>
              </a:spcBef>
              <a:defRPr/>
            </a:lvl5pPr>
            <a:lvl6pPr rtl="0">
              <a:spcBef>
                <a:spcPts val="0"/>
              </a:spcBef>
              <a:defRPr/>
            </a:lvl6pPr>
            <a:lvl7pPr rtl="0">
              <a:spcBef>
                <a:spcPts val="0"/>
              </a:spcBef>
              <a:defRPr/>
            </a:lvl7pPr>
            <a:lvl8pPr rtl="0">
              <a:spcBef>
                <a:spcPts val="0"/>
              </a:spcBef>
              <a:defRPr/>
            </a:lvl8pPr>
            <a:lvl9pPr rtl="0">
              <a:spcBef>
                <a:spcPts val="0"/>
              </a:spcBef>
              <a:defRPr/>
            </a:lvl9pPr>
          </a:lstStyle>
          <a:p>
            <a:endParaRPr dirty="0"/>
          </a:p>
        </p:txBody>
      </p:sp>
      <p:sp>
        <p:nvSpPr>
          <p:cNvPr id="13" name="Shape 13"/>
          <p:cNvSpPr txBox="1">
            <a:spLocks noGrp="1"/>
          </p:cNvSpPr>
          <p:nvPr>
            <p:ph type="body" idx="1"/>
          </p:nvPr>
        </p:nvSpPr>
        <p:spPr>
          <a:xfrm>
            <a:off x="274319" y="1200150"/>
            <a:ext cx="8625687" cy="372569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rtl="0">
              <a:spcBef>
                <a:spcPts val="0"/>
              </a:spcBef>
              <a:defRPr>
                <a:latin typeface="Calibri" panose="020F0502020204030204" pitchFamily="34" charset="0"/>
              </a:defRPr>
            </a:lvl1pPr>
            <a:lvl2pPr rtl="0">
              <a:spcBef>
                <a:spcPts val="0"/>
              </a:spcBef>
              <a:defRPr/>
            </a:lvl2pPr>
            <a:lvl3pPr rtl="0">
              <a:spcBef>
                <a:spcPts val="0"/>
              </a:spcBef>
              <a:defRPr/>
            </a:lvl3pPr>
            <a:lvl4pPr rtl="0">
              <a:spcBef>
                <a:spcPts val="0"/>
              </a:spcBef>
              <a:defRPr/>
            </a:lvl4pPr>
            <a:lvl5pPr rtl="0">
              <a:spcBef>
                <a:spcPts val="0"/>
              </a:spcBef>
              <a:defRPr/>
            </a:lvl5pPr>
            <a:lvl6pPr rtl="0">
              <a:spcBef>
                <a:spcPts val="0"/>
              </a:spcBef>
              <a:defRPr/>
            </a:lvl6pPr>
            <a:lvl7pPr rtl="0">
              <a:spcBef>
                <a:spcPts val="0"/>
              </a:spcBef>
              <a:defRPr/>
            </a:lvl7pPr>
            <a:lvl8pPr rtl="0">
              <a:spcBef>
                <a:spcPts val="0"/>
              </a:spcBef>
              <a:defRPr/>
            </a:lvl8pPr>
            <a:lvl9pPr rtl="0">
              <a:spcBef>
                <a:spcPts val="0"/>
              </a:spcBef>
              <a:defRPr/>
            </a:lvl9pPr>
          </a:lstStyle>
          <a:p>
            <a:endParaRPr dirty="0"/>
          </a:p>
        </p:txBody>
      </p:sp>
      <p:sp>
        <p:nvSpPr>
          <p:cNvPr id="8" name="Text Placeholder 2"/>
          <p:cNvSpPr>
            <a:spLocks noGrp="1"/>
          </p:cNvSpPr>
          <p:nvPr>
            <p:ph type="body" sz="quarter" idx="13" hasCustomPrompt="1"/>
          </p:nvPr>
        </p:nvSpPr>
        <p:spPr>
          <a:xfrm>
            <a:off x="274319" y="4737150"/>
            <a:ext cx="8625687" cy="260350"/>
          </a:xfrm>
        </p:spPr>
        <p:txBody>
          <a:bodyPr bIns="0" anchor="b"/>
          <a:lstStyle>
            <a:lvl1pPr>
              <a:defRPr sz="800">
                <a:latin typeface="Calibri" panose="020F0502020204030204" pitchFamily="34" charset="0"/>
              </a:defRPr>
            </a:lvl1pPr>
            <a:lvl2pPr>
              <a:defRPr sz="800">
                <a:latin typeface="Calibri" panose="020F0502020204030204" pitchFamily="34" charset="0"/>
              </a:defRPr>
            </a:lvl2pPr>
            <a:lvl3pPr>
              <a:defRPr sz="800">
                <a:latin typeface="Calibri" panose="020F0502020204030204" pitchFamily="34" charset="0"/>
              </a:defRPr>
            </a:lvl3pPr>
            <a:lvl4pPr>
              <a:defRPr sz="800">
                <a:latin typeface="Calibri" panose="020F0502020204030204" pitchFamily="34" charset="0"/>
              </a:defRPr>
            </a:lvl4pPr>
            <a:lvl5pPr>
              <a:defRPr sz="800">
                <a:latin typeface="Calibri" panose="020F0502020204030204" pitchFamily="34" charset="0"/>
              </a:defRPr>
            </a:lvl5pPr>
          </a:lstStyle>
          <a:p>
            <a:pPr lvl="0"/>
            <a:r>
              <a:rPr lang="en-US" dirty="0"/>
              <a:t>footer</a:t>
            </a:r>
          </a:p>
        </p:txBody>
      </p:sp>
    </p:spTree>
    <p:extLst>
      <p:ext uri="{BB962C8B-B14F-4D97-AF65-F5344CB8AC3E}">
        <p14:creationId xmlns:p14="http://schemas.microsoft.com/office/powerpoint/2010/main" val="37057064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lt1"/>
        </a:solidFill>
        <a:effectLst/>
      </p:bgPr>
    </p:bg>
    <p:spTree>
      <p:nvGrpSpPr>
        <p:cNvPr id="1" name="Shape 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hape 5"/>
          <p:cNvSpPr txBox="1">
            <a:spLocks noGrp="1"/>
          </p:cNvSpPr>
          <p:nvPr>
            <p:ph type="title"/>
          </p:nvPr>
        </p:nvSpPr>
        <p:spPr>
          <a:xfrm>
            <a:off x="274319" y="205978"/>
            <a:ext cx="8625687" cy="8574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3600" b="1" i="0" u="none" strike="noStrike" cap="none" baseline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1pPr>
            <a:lvl2pPr marL="0" marR="0" indent="0" algn="l" rtl="0">
              <a:spcBef>
                <a:spcPts val="0"/>
              </a:spcBef>
              <a:buClr>
                <a:schemeClr val="dk1"/>
              </a:buClr>
              <a:buFont typeface="Arial"/>
              <a:buNone/>
              <a:defRPr sz="3600" b="1" i="0" u="none" strike="noStrike" cap="none" baseline="0">
                <a:solidFill>
                  <a:schemeClr val="dk1"/>
                </a:solidFill>
              </a:defRPr>
            </a:lvl2pPr>
            <a:lvl3pPr marL="0" marR="0" indent="0" algn="l" rtl="0">
              <a:spcBef>
                <a:spcPts val="0"/>
              </a:spcBef>
              <a:buClr>
                <a:schemeClr val="dk1"/>
              </a:buClr>
              <a:buFont typeface="Arial"/>
              <a:buNone/>
              <a:defRPr sz="3600" b="1" i="0" u="none" strike="noStrike" cap="none" baseline="0">
                <a:solidFill>
                  <a:schemeClr val="dk1"/>
                </a:solidFill>
              </a:defRPr>
            </a:lvl3pPr>
            <a:lvl4pPr marL="0" marR="0" indent="0" algn="l" rtl="0">
              <a:spcBef>
                <a:spcPts val="0"/>
              </a:spcBef>
              <a:buClr>
                <a:schemeClr val="dk1"/>
              </a:buClr>
              <a:buFont typeface="Arial"/>
              <a:buNone/>
              <a:defRPr sz="3600" b="1" i="0" u="none" strike="noStrike" cap="none" baseline="0">
                <a:solidFill>
                  <a:schemeClr val="dk1"/>
                </a:solidFill>
              </a:defRPr>
            </a:lvl4pPr>
            <a:lvl5pPr marL="0" marR="0" indent="0" algn="l" rtl="0">
              <a:spcBef>
                <a:spcPts val="0"/>
              </a:spcBef>
              <a:buClr>
                <a:schemeClr val="dk1"/>
              </a:buClr>
              <a:buFont typeface="Arial"/>
              <a:buNone/>
              <a:defRPr sz="3600" b="1" i="0" u="none" strike="noStrike" cap="none" baseline="0">
                <a:solidFill>
                  <a:schemeClr val="dk1"/>
                </a:solidFill>
              </a:defRPr>
            </a:lvl5pPr>
            <a:lvl6pPr marL="0" marR="0" indent="0" algn="l" rtl="0">
              <a:spcBef>
                <a:spcPts val="0"/>
              </a:spcBef>
              <a:buClr>
                <a:schemeClr val="dk1"/>
              </a:buClr>
              <a:buFont typeface="Arial"/>
              <a:buNone/>
              <a:defRPr sz="3600" b="1" i="0" u="none" strike="noStrike" cap="none" baseline="0">
                <a:solidFill>
                  <a:schemeClr val="dk1"/>
                </a:solidFill>
              </a:defRPr>
            </a:lvl6pPr>
            <a:lvl7pPr marL="0" marR="0" indent="0" algn="l" rtl="0">
              <a:spcBef>
                <a:spcPts val="0"/>
              </a:spcBef>
              <a:buClr>
                <a:schemeClr val="dk1"/>
              </a:buClr>
              <a:buFont typeface="Arial"/>
              <a:buNone/>
              <a:defRPr sz="3600" b="1" i="0" u="none" strike="noStrike" cap="none" baseline="0">
                <a:solidFill>
                  <a:schemeClr val="dk1"/>
                </a:solidFill>
              </a:defRPr>
            </a:lvl7pPr>
            <a:lvl8pPr marL="0" marR="0" indent="0" algn="l" rtl="0">
              <a:spcBef>
                <a:spcPts val="0"/>
              </a:spcBef>
              <a:buClr>
                <a:schemeClr val="dk1"/>
              </a:buClr>
              <a:buFont typeface="Arial"/>
              <a:buNone/>
              <a:defRPr sz="3600" b="1" i="0" u="none" strike="noStrike" cap="none" baseline="0">
                <a:solidFill>
                  <a:schemeClr val="dk1"/>
                </a:solidFill>
              </a:defRPr>
            </a:lvl8pPr>
            <a:lvl9pPr marL="0" marR="0" indent="0" algn="l" rtl="0">
              <a:spcBef>
                <a:spcPts val="0"/>
              </a:spcBef>
              <a:buClr>
                <a:schemeClr val="dk1"/>
              </a:buClr>
              <a:buFont typeface="Arial"/>
              <a:buNone/>
              <a:defRPr sz="3600" b="1" i="0" u="none" strike="noStrike" cap="none" baseline="0">
                <a:solidFill>
                  <a:schemeClr val="dk1"/>
                </a:solidFill>
              </a:defRPr>
            </a:lvl9pPr>
          </a:lstStyle>
          <a:p>
            <a:r>
              <a:rPr lang="en-US" dirty="0"/>
              <a:t>Title</a:t>
            </a:r>
            <a:endParaRPr dirty="0"/>
          </a:p>
        </p:txBody>
      </p:sp>
      <p:sp>
        <p:nvSpPr>
          <p:cNvPr id="6" name="Shape 6"/>
          <p:cNvSpPr txBox="1">
            <a:spLocks noGrp="1"/>
          </p:cNvSpPr>
          <p:nvPr>
            <p:ph type="body" idx="1"/>
          </p:nvPr>
        </p:nvSpPr>
        <p:spPr>
          <a:xfrm>
            <a:off x="274319" y="1200150"/>
            <a:ext cx="8625687" cy="372569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indent="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3000" b="0" i="0" u="none" strike="noStrike" cap="none" baseline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1pPr>
            <a:lvl2pPr marL="0" marR="0" indent="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2400" b="0" i="0" u="none" strike="noStrike" cap="none" baseline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2pPr>
            <a:lvl3pPr marL="0" marR="0" indent="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2400" b="0" i="0" u="none" strike="noStrike" cap="none" baseline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3pPr>
            <a:lvl4pPr marL="0" marR="0" indent="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800" b="0" i="0" u="none" strike="noStrike" cap="none" baseline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4pPr>
            <a:lvl5pPr marL="0" marR="0" indent="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800" b="0" i="0" u="none" strike="noStrike" cap="none" baseline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5pPr>
            <a:lvl6pPr marL="0" marR="0" indent="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800" b="0" i="0" u="none" strike="noStrike" cap="none" baseline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6pPr>
            <a:lvl7pPr marL="0" marR="0" indent="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800" b="0" i="0" u="none" strike="noStrike" cap="none" baseline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7pPr>
            <a:lvl8pPr marL="0" marR="0" indent="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800" b="0" i="0" u="none" strike="noStrike" cap="none" baseline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8pPr>
            <a:lvl9pPr marL="0" marR="0" indent="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800" b="0" i="0" u="none" strike="noStrike" cap="none" baseline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9pPr>
          </a:lstStyle>
          <a:p>
            <a:r>
              <a:rPr lang="en-US" dirty="0"/>
              <a:t>Body text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646792136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706" r:id="rId1"/>
    <p:sldLayoutId id="2147483707" r:id="rId2"/>
  </p:sldLayoutIdLst>
  <p:hf sldNum="0" hdr="0" ftr="0" dt="0"/>
  <p:txStyles>
    <p:titleStyle>
      <a:defPPr marR="0" algn="l" rtl="0">
        <a:lnSpc>
          <a:spcPct val="100000"/>
        </a:lnSpc>
        <a:spcBef>
          <a:spcPts val="0"/>
        </a:spcBef>
        <a:spcAft>
          <a:spcPts val="0"/>
        </a:spcAft>
      </a:defPPr>
      <a:lvl1pPr marR="0" algn="l" rtl="0">
        <a:lnSpc>
          <a:spcPct val="100000"/>
        </a:lnSpc>
        <a:spcBef>
          <a:spcPts val="0"/>
        </a:spcBef>
        <a:spcAft>
          <a:spcPts val="0"/>
        </a:spcAft>
        <a:buNone/>
        <a:defRPr lang="en-US" sz="1400" b="0" i="0" u="none" strike="noStrike" cap="none" baseline="0" dirty="0">
          <a:solidFill>
            <a:srgbClr val="000000"/>
          </a:solidFill>
          <a:latin typeface="Calibri" panose="020F0502020204030204" pitchFamily="34" charset="0"/>
          <a:ea typeface="Calibri" panose="020F0502020204030204" pitchFamily="34" charset="0"/>
          <a:cs typeface="Arial"/>
          <a:sym typeface="Arial"/>
          <a:rtl val="0"/>
        </a:defRPr>
      </a:lvl1pPr>
    </p:titleStyle>
    <p:bodyStyle>
      <a:defPPr marR="0" algn="l" rtl="0">
        <a:lnSpc>
          <a:spcPct val="100000"/>
        </a:lnSpc>
        <a:spcBef>
          <a:spcPts val="0"/>
        </a:spcBef>
        <a:spcAft>
          <a:spcPts val="0"/>
        </a:spcAft>
      </a:defPPr>
      <a:lvl1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Calibri" panose="020F0502020204030204" pitchFamily="34" charset="0"/>
          <a:ea typeface="Calibri" panose="020F0502020204030204" pitchFamily="34" charset="0"/>
          <a:cs typeface="Arial"/>
          <a:sym typeface="Arial"/>
          <a:rtl val="0"/>
        </a:defRPr>
      </a:lvl1pPr>
      <a:lvl2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2pPr>
      <a:lvl3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3pPr>
      <a:lvl4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4pPr>
      <a:lvl5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5pPr>
      <a:lvl6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6pPr>
      <a:lvl7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7pPr>
      <a:lvl8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8pPr>
      <a:lvl9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9pPr>
    </p:bodyStyle>
    <p:otherStyle>
      <a:defPPr marR="0" algn="l" rtl="0">
        <a:lnSpc>
          <a:spcPct val="100000"/>
        </a:lnSpc>
        <a:spcBef>
          <a:spcPts val="0"/>
        </a:spcBef>
        <a:spcAft>
          <a:spcPts val="0"/>
        </a:spcAft>
      </a:defPPr>
      <a:lvl1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  <a:lvl2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2pPr>
      <a:lvl3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3pPr>
      <a:lvl4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4pPr>
      <a:lvl5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5pPr>
      <a:lvl6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6pPr>
      <a:lvl7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7pPr>
      <a:lvl8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8pPr>
      <a:lvl9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DA45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-6381"/>
          <a:stretch/>
        </p:blipFill>
        <p:spPr>
          <a:xfrm>
            <a:off x="0" y="59270"/>
            <a:ext cx="9144001" cy="4838696"/>
          </a:xfrm>
          <a:prstGeom prst="rect">
            <a:avLst/>
          </a:prstGeom>
        </p:spPr>
      </p:pic>
      <p:sp>
        <p:nvSpPr>
          <p:cNvPr id="6" name="Rectangle 5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-7491" y="-11368"/>
            <a:ext cx="9151489" cy="2194180"/>
          </a:xfrm>
          <a:prstGeom prst="rect">
            <a:avLst/>
          </a:prstGeom>
          <a:solidFill>
            <a:srgbClr val="5DA45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51206" tIns="25603" rIns="51206" bIns="25603" rtlCol="0" anchor="ctr"/>
          <a:lstStyle/>
          <a:p>
            <a:pPr algn="ctr"/>
            <a:endParaRPr lang="en-US" dirty="0"/>
          </a:p>
        </p:txBody>
      </p:sp>
      <p:sp>
        <p:nvSpPr>
          <p:cNvPr id="13" name="Rectangle 12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7287862" y="284895"/>
            <a:ext cx="1856138" cy="756506"/>
          </a:xfrm>
          <a:prstGeom prst="rect">
            <a:avLst/>
          </a:prstGeom>
          <a:solidFill>
            <a:schemeClr val="tx1">
              <a:alpha val="6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 descr="Foodspan logo">
            <a:extLst>
              <a:ext uri="{FF2B5EF4-FFF2-40B4-BE49-F238E27FC236}">
                <a16:creationId xmlns:a16="http://schemas.microsoft.com/office/drawing/2014/main" id="{34EBD871-C5DC-7A41-B8BA-695018FE87D5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7287862" y="205948"/>
            <a:ext cx="1787637" cy="914400"/>
          </a:xfrm>
          <a:prstGeom prst="rect">
            <a:avLst/>
          </a:prstGeom>
        </p:spPr>
      </p:pic>
      <p:sp>
        <p:nvSpPr>
          <p:cNvPr id="7" name="Subtitle 4"/>
          <p:cNvSpPr txBox="1">
            <a:spLocks noGrp="1"/>
          </p:cNvSpPr>
          <p:nvPr>
            <p:ph type="title" idx="4294967295"/>
          </p:nvPr>
        </p:nvSpPr>
        <p:spPr>
          <a:xfrm>
            <a:off x="761854" y="634997"/>
            <a:ext cx="6781946" cy="1530879"/>
          </a:xfrm>
          <a:prstGeom prst="rect">
            <a:avLst/>
          </a:prstGeom>
          <a:noFill/>
          <a:ln>
            <a:noFill/>
            <a:prstDash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Calibri" panose="020F0502020204030204" pitchFamily="34" charset="0"/>
                <a:ea typeface="Calibri" panose="020F0502020204030204" pitchFamily="34" charset="0"/>
                <a:cs typeface="Arial"/>
                <a:sym typeface="Arial"/>
                <a:rtl val="0"/>
              </a:defRPr>
            </a:lvl1pPr>
            <a:lvl2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2pPr>
            <a:lvl3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3pPr>
            <a:lvl4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4pPr>
            <a:lvl5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5pPr>
            <a:lvl6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6pPr>
            <a:lvl7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7pPr>
            <a:lvl8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8pPr>
            <a:lvl9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400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/>
                <a:ea typeface="Calibri" panose="020F0502020204030204" pitchFamily="34" charset="0"/>
                <a:cs typeface="Calibri"/>
                <a:sym typeface="Arial"/>
                <a:rtl val="0"/>
              </a:rPr>
              <a:t>Our Changing Climate: Climate change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6819892" y="4917015"/>
            <a:ext cx="2133600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700">
                <a:solidFill>
                  <a:schemeClr val="bg1"/>
                </a:solidFill>
                <a:latin typeface="Calibri"/>
                <a:cs typeface="Calibri"/>
              </a:rPr>
              <a:t>© 2020 </a:t>
            </a:r>
            <a:r>
              <a:rPr lang="en-US" sz="700" dirty="0">
                <a:solidFill>
                  <a:schemeClr val="bg1"/>
                </a:solidFill>
                <a:latin typeface="Calibri"/>
                <a:cs typeface="Calibri"/>
              </a:rPr>
              <a:t>Johns Hopkins University</a:t>
            </a:r>
          </a:p>
        </p:txBody>
      </p:sp>
    </p:spTree>
    <p:extLst>
      <p:ext uri="{BB962C8B-B14F-4D97-AF65-F5344CB8AC3E}">
        <p14:creationId xmlns:p14="http://schemas.microsoft.com/office/powerpoint/2010/main" val="49437648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Overhead view of New York City"/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6" name="Rectangle 5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1365250"/>
            <a:ext cx="9144000" cy="2484437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293397"/>
            <a:ext cx="2914073" cy="857400"/>
          </a:xfrm>
          <a:prstGeom prst="rect">
            <a:avLst/>
          </a:prstGeom>
        </p:spPr>
        <p:txBody>
          <a:bodyPr/>
          <a:lstStyle/>
          <a:p>
            <a:pPr algn="ctr"/>
            <a:r>
              <a:rPr lang="en-US" sz="3600" dirty="0">
                <a:solidFill>
                  <a:srgbClr val="FFFFFF"/>
                </a:solidFill>
                <a:effectLst>
                  <a:outerShdw dist="63500" dir="2700000" algn="tl" rotWithShape="0">
                    <a:srgbClr val="000000"/>
                  </a:outerShdw>
                </a:effectLst>
                <a:latin typeface="Calibri"/>
                <a:cs typeface="Calibri"/>
              </a:rPr>
              <a:t>Weather </a:t>
            </a:r>
            <a:br>
              <a:rPr lang="en-US" sz="3600" dirty="0">
                <a:solidFill>
                  <a:srgbClr val="FFFFFF"/>
                </a:solidFill>
                <a:effectLst>
                  <a:outerShdw dist="63500" dir="2700000" algn="tl" rotWithShape="0">
                    <a:srgbClr val="000000"/>
                  </a:outerShdw>
                </a:effectLst>
                <a:latin typeface="Calibri"/>
                <a:cs typeface="Calibri"/>
              </a:rPr>
            </a:br>
            <a:r>
              <a:rPr lang="en-US" sz="3600" dirty="0">
                <a:solidFill>
                  <a:srgbClr val="FFFFFF"/>
                </a:solidFill>
                <a:effectLst>
                  <a:outerShdw dist="63500" dir="2700000" algn="tl" rotWithShape="0">
                    <a:srgbClr val="000000"/>
                  </a:outerShdw>
                </a:effectLst>
                <a:latin typeface="Calibri"/>
                <a:cs typeface="Calibri"/>
              </a:rPr>
              <a:t>vs. Climate</a:t>
            </a:r>
          </a:p>
        </p:txBody>
      </p:sp>
      <p:sp>
        <p:nvSpPr>
          <p:cNvPr id="7" name="Subtitle 2"/>
          <p:cNvSpPr txBox="1">
            <a:spLocks/>
          </p:cNvSpPr>
          <p:nvPr/>
        </p:nvSpPr>
        <p:spPr>
          <a:xfrm>
            <a:off x="3571781" y="1571227"/>
            <a:ext cx="4878916" cy="2123317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marR="0" indent="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3000" b="0" i="0" u="none" strike="noStrike" cap="none" baseline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1pPr>
            <a:lvl2pPr marL="0" marR="0" indent="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2400" b="0" i="0" u="none" strike="noStrike" cap="none" baseline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2pPr>
            <a:lvl3pPr marL="0" marR="0" indent="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2400" b="0" i="0" u="none" strike="noStrike" cap="none" baseline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3pPr>
            <a:lvl4pPr marL="0" marR="0" indent="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800" b="0" i="0" u="none" strike="noStrike" cap="none" baseline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4pPr>
            <a:lvl5pPr marL="0" marR="0" indent="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800" b="0" i="0" u="none" strike="noStrike" cap="none" baseline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5pPr>
            <a:lvl6pPr marL="0" marR="0" indent="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800" b="0" i="0" u="none" strike="noStrike" cap="none" baseline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6pPr>
            <a:lvl7pPr marL="0" marR="0" indent="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800" b="0" i="0" u="none" strike="noStrike" cap="none" baseline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7pPr>
            <a:lvl8pPr marL="0" marR="0" indent="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800" b="0" i="0" u="none" strike="noStrike" cap="none" baseline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8pPr>
            <a:lvl9pPr marL="0" marR="0" indent="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800" b="0" i="0" u="none" strike="noStrike" cap="none" baseline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9pPr>
          </a:lstStyle>
          <a:p>
            <a:pPr marL="285750" indent="-285750" defTabSz="914400">
              <a:lnSpc>
                <a:spcPct val="115000"/>
              </a:lnSpc>
              <a:spcBef>
                <a:spcPts val="0"/>
              </a:spcBef>
              <a:buClr>
                <a:schemeClr val="bg1"/>
              </a:buClr>
              <a:buSzPct val="102000"/>
              <a:buFont typeface="Wingdings" charset="2"/>
              <a:buChar char="§"/>
            </a:pPr>
            <a:r>
              <a:rPr lang="en" sz="1800" kern="0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The temperature in New York City averaged 82 degrees Fahrenheit on July 20, 2010.</a:t>
            </a:r>
          </a:p>
          <a:p>
            <a:pPr marL="285750" indent="-285750" defTabSz="914400">
              <a:lnSpc>
                <a:spcPct val="115000"/>
              </a:lnSpc>
              <a:spcBef>
                <a:spcPts val="0"/>
              </a:spcBef>
              <a:buClr>
                <a:schemeClr val="bg1"/>
              </a:buClr>
              <a:buSzPct val="102000"/>
              <a:buFont typeface="Wingdings" charset="2"/>
              <a:buChar char="§"/>
            </a:pPr>
            <a:endParaRPr lang="en" sz="1800" kern="0" dirty="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285750" indent="-285750" defTabSz="914400">
              <a:lnSpc>
                <a:spcPct val="115000"/>
              </a:lnSpc>
              <a:spcBef>
                <a:spcPts val="0"/>
              </a:spcBef>
              <a:buClr>
                <a:schemeClr val="bg1"/>
              </a:buClr>
              <a:buSzPct val="102000"/>
              <a:buFont typeface="Wingdings" charset="2"/>
              <a:buChar char="§"/>
            </a:pPr>
            <a:r>
              <a:rPr lang="en" sz="1800" kern="0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The temperature in New York City averaged 77 degrees Fahrenheit for the month of July between 1981 and 2010.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>
                <a:solidFill>
                  <a:srgbClr val="FFFFFF"/>
                </a:solidFill>
              </a:rPr>
              <a:t>Photo Credit: Anthony </a:t>
            </a:r>
            <a:r>
              <a:rPr lang="en-US" dirty="0" err="1">
                <a:solidFill>
                  <a:srgbClr val="FFFFFF"/>
                </a:solidFill>
              </a:rPr>
              <a:t>Quintano</a:t>
            </a:r>
            <a:r>
              <a:rPr lang="en-US" dirty="0">
                <a:solidFill>
                  <a:srgbClr val="FFFFFF"/>
                </a:solidFill>
              </a:rPr>
              <a:t>. Flickr. Creative Commons CC BY 2.0.</a:t>
            </a:r>
          </a:p>
        </p:txBody>
      </p:sp>
    </p:spTree>
    <p:extLst>
      <p:ext uri="{BB962C8B-B14F-4D97-AF65-F5344CB8AC3E}">
        <p14:creationId xmlns:p14="http://schemas.microsoft.com/office/powerpoint/2010/main" val="334133581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D232E"/>
        </a:solidFill>
        <a:effectLst/>
      </p:bgPr>
    </p:bg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n illustration of how some of the sun's radiation is reflected by the atmosphere and most is absorbed by the earth's surface. Infrared radiation is emitted by the earth's surface. "/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1"/>
            <a:ext cx="9144000" cy="5143500"/>
          </a:xfrm>
          <a:prstGeom prst="rect">
            <a:avLst/>
          </a:prstGeom>
        </p:spPr>
      </p:pic>
      <p:sp>
        <p:nvSpPr>
          <p:cNvPr id="4" name="Rectangle 3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3817939"/>
            <a:ext cx="4686300" cy="863076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screen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828473" y="1422401"/>
            <a:ext cx="3022600" cy="3054350"/>
          </a:xfrm>
          <a:prstGeom prst="ellipse">
            <a:avLst/>
          </a:prstGeom>
          <a:ln w="63500" cap="rnd">
            <a:noFill/>
          </a:ln>
          <a:effectLst/>
        </p:spPr>
      </p:pic>
      <p:sp>
        <p:nvSpPr>
          <p:cNvPr id="11" name="Title 1"/>
          <p:cNvSpPr>
            <a:spLocks noGrp="1"/>
          </p:cNvSpPr>
          <p:nvPr>
            <p:ph type="title"/>
          </p:nvPr>
        </p:nvSpPr>
        <p:spPr>
          <a:xfrm>
            <a:off x="0" y="3817938"/>
            <a:ext cx="4572000" cy="779611"/>
          </a:xfrm>
          <a:prstGeom prst="rect">
            <a:avLst/>
          </a:prstGeom>
        </p:spPr>
        <p:txBody>
          <a:bodyPr/>
          <a:lstStyle/>
          <a:p>
            <a:pPr algn="ctr"/>
            <a:r>
              <a:rPr lang="en-US" sz="3200" dirty="0">
                <a:solidFill>
                  <a:srgbClr val="FFFFFF"/>
                </a:solidFill>
                <a:effectLst>
                  <a:outerShdw dist="63500" dir="2700000" algn="tl" rotWithShape="0">
                    <a:srgbClr val="000000"/>
                  </a:outerShdw>
                </a:effectLst>
                <a:latin typeface="Calibri"/>
                <a:cs typeface="Calibri"/>
              </a:rPr>
              <a:t>The Greenhouse Effect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274320" y="4737150"/>
            <a:ext cx="8625687" cy="260350"/>
          </a:xfrm>
        </p:spPr>
        <p:txBody>
          <a:bodyPr/>
          <a:lstStyle/>
          <a:p>
            <a:pPr>
              <a:buClr>
                <a:schemeClr val="dk1"/>
              </a:buClr>
              <a:buSzPct val="25000"/>
            </a:pPr>
            <a:r>
              <a:rPr lang="en-US" dirty="0">
                <a:solidFill>
                  <a:schemeClr val="bg1">
                    <a:lumMod val="65000"/>
                  </a:schemeClr>
                </a:solidFill>
                <a:latin typeface="Calibri"/>
                <a:ea typeface="Calibri"/>
                <a:cs typeface="Calibri"/>
                <a:sym typeface="Calibri"/>
              </a:rPr>
              <a:t>Adapted from: US EPA. </a:t>
            </a:r>
            <a:r>
              <a:rPr lang="en-US" i="1" dirty="0">
                <a:solidFill>
                  <a:schemeClr val="bg1">
                    <a:lumMod val="65000"/>
                  </a:schemeClr>
                </a:solidFill>
                <a:latin typeface="Calibri"/>
                <a:ea typeface="Calibri"/>
                <a:cs typeface="Calibri"/>
                <a:sym typeface="Calibri"/>
              </a:rPr>
              <a:t>Climate Change Indicators in the United States, 2014.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  <a:latin typeface="Calibri"/>
                <a:ea typeface="Calibri"/>
                <a:cs typeface="Calibri"/>
                <a:sym typeface="Calibri"/>
              </a:rPr>
              <a:t> 3rd edition. Washington, DC. http://www.epa.gov/climatechange/science/indicators/download.html</a:t>
            </a:r>
          </a:p>
        </p:txBody>
      </p:sp>
    </p:spTree>
    <p:extLst>
      <p:ext uri="{BB962C8B-B14F-4D97-AF65-F5344CB8AC3E}">
        <p14:creationId xmlns:p14="http://schemas.microsoft.com/office/powerpoint/2010/main" val="1878795565"/>
      </p:ext>
    </p:extLst>
  </p:cSld>
  <p:clrMapOvr>
    <a:masterClrMapping/>
  </p:clrMapOvr>
  <p:transition spd="slow">
    <p:cut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186706"/>
            <a:ext cx="5930900" cy="797544"/>
          </a:xfrm>
          <a:prstGeom prst="rect">
            <a:avLst/>
          </a:prstGeom>
          <a:solidFill>
            <a:schemeClr val="tx1">
              <a:alpha val="6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Shape 46"/>
          <p:cNvSpPr txBox="1">
            <a:spLocks noGrp="1"/>
          </p:cNvSpPr>
          <p:nvPr>
            <p:ph type="title"/>
          </p:nvPr>
        </p:nvSpPr>
        <p:spPr>
          <a:xfrm>
            <a:off x="274319" y="205978"/>
            <a:ext cx="8625688" cy="724785"/>
          </a:xfrm>
          <a:prstGeom prst="rect">
            <a:avLst/>
          </a:prstGeom>
          <a:noFill/>
          <a:ln>
            <a:noFill/>
          </a:ln>
        </p:spPr>
        <p:txBody>
          <a:bodyPr lIns="81917" tIns="81917" rIns="81917" bIns="81917" anchor="b" anchorCtr="0">
            <a:noAutofit/>
          </a:bodyPr>
          <a:lstStyle/>
          <a:p>
            <a:pPr algn="l">
              <a:buClr>
                <a:schemeClr val="dk1"/>
              </a:buClr>
              <a:buSzPct val="25000"/>
            </a:pPr>
            <a:r>
              <a:rPr lang="en" sz="3200" b="1" dirty="0">
                <a:solidFill>
                  <a:schemeClr val="bg1"/>
                </a:solidFill>
                <a:effectLst>
                  <a:outerShdw dist="63500" dir="2700000" algn="tl" rotWithShape="0">
                    <a:srgbClr val="000000"/>
                  </a:outerShdw>
                </a:effectLst>
                <a:ea typeface="Calibri"/>
                <a:sym typeface="Calibri"/>
              </a:rPr>
              <a:t>Sources of Greenhouse Gases</a:t>
            </a:r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32591587"/>
              </p:ext>
            </p:extLst>
          </p:nvPr>
        </p:nvGraphicFramePr>
        <p:xfrm>
          <a:off x="474692" y="1601319"/>
          <a:ext cx="8032750" cy="3484314"/>
        </p:xfrm>
        <a:graphic>
          <a:graphicData uri="http://schemas.openxmlformats.org/drawingml/2006/table">
            <a:tbl>
              <a:tblPr firstRow="1" bandRow="1">
                <a:tableStyleId>{74C1A8A3-306A-4EB7-A6B1-4F7E0EB9C5D6}</a:tableStyleId>
              </a:tblPr>
              <a:tblGrid>
                <a:gridCol w="37147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318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87146">
                <a:tc>
                  <a:txBody>
                    <a:bodyPr/>
                    <a:lstStyle/>
                    <a:p>
                      <a:pPr marL="365742" marR="0" lvl="1" indent="0" algn="l" defTabSz="365742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Source</a:t>
                      </a:r>
                    </a:p>
                  </a:txBody>
                  <a:tcPr anchor="ctr">
                    <a:lnL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342900" lvl="1" indent="0" algn="l" fontAlgn="ctr"/>
                      <a:r>
                        <a:rPr lang="en-US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cs typeface="Calibri"/>
                        </a:rPr>
                        <a:t>Green House Gas or Gases</a:t>
                      </a:r>
                    </a:p>
                  </a:txBody>
                  <a:tcPr marL="12700" marR="12700" marT="12700" marB="0" anchor="ctr">
                    <a:lnL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30967410"/>
                  </a:ext>
                </a:extLst>
              </a:tr>
              <a:tr h="387146">
                <a:tc>
                  <a:txBody>
                    <a:bodyPr/>
                    <a:lstStyle/>
                    <a:p>
                      <a:pPr marL="365742" marR="0" lvl="1" indent="0" algn="l" defTabSz="365742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" sz="1400" dirty="0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Decomposition of food waste in landfills</a:t>
                      </a:r>
                      <a:endParaRPr lang="en-US" sz="1400" dirty="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anchor="ctr">
                    <a:lnL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342900" lvl="1" indent="0" algn="l" fontAlgn="ctr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cs typeface="Calibri"/>
                        </a:rPr>
                        <a:t>Methane, nitrous oxide</a:t>
                      </a:r>
                    </a:p>
                  </a:txBody>
                  <a:tcPr marL="12700" marR="12700" marT="12700" marB="0" anchor="ctr">
                    <a:lnL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7146">
                <a:tc>
                  <a:txBody>
                    <a:bodyPr/>
                    <a:lstStyle/>
                    <a:p>
                      <a:pPr marL="365742" marR="0" lvl="1" indent="0" algn="l" defTabSz="365742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Use of nitrogen-based fertilizer on crops</a:t>
                      </a:r>
                    </a:p>
                  </a:txBody>
                  <a:tcPr anchor="ctr">
                    <a:lnL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342900" lvl="1" indent="0" algn="l" fontAlgn="ctr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cs typeface="Calibri"/>
                        </a:rPr>
                        <a:t>Nitrous oxide</a:t>
                      </a:r>
                    </a:p>
                  </a:txBody>
                  <a:tcPr marL="12700" marR="12700" marT="12700" marB="0" anchor="ctr">
                    <a:lnL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87146">
                <a:tc>
                  <a:txBody>
                    <a:bodyPr/>
                    <a:lstStyle/>
                    <a:p>
                      <a:pPr marL="365742" marR="0" lvl="1" indent="0" algn="l" defTabSz="365742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Transporting food products </a:t>
                      </a:r>
                    </a:p>
                  </a:txBody>
                  <a:tcPr anchor="ctr">
                    <a:lnL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342900" lvl="1" indent="0" algn="l" fontAlgn="ctr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cs typeface="Calibri"/>
                        </a:rPr>
                        <a:t>Carbon dioxide, nitrous oxide, methane</a:t>
                      </a:r>
                    </a:p>
                  </a:txBody>
                  <a:tcPr marL="12700" marR="12700" marT="12700" marB="0" anchor="ctr">
                    <a:lnL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87146">
                <a:tc>
                  <a:txBody>
                    <a:bodyPr/>
                    <a:lstStyle/>
                    <a:p>
                      <a:pPr marL="365742" marR="0" lvl="1" indent="0" algn="l" defTabSz="365742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>
                          <a:tab pos="3546475" algn="l"/>
                        </a:tabLst>
                        <a:defRPr/>
                      </a:pPr>
                      <a:r>
                        <a:rPr lang="en" sz="1400" dirty="0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Bacterial decomposition in rice paddies </a:t>
                      </a:r>
                      <a:endParaRPr lang="en-US" sz="1400" dirty="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anchor="ctr">
                    <a:lnL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342900" lvl="1" indent="0" algn="l" fontAlgn="ctr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cs typeface="Calibri"/>
                        </a:rPr>
                        <a:t>Methane, nitrous oxide</a:t>
                      </a:r>
                    </a:p>
                  </a:txBody>
                  <a:tcPr marL="12700" marR="12700" marT="12700" marB="0" anchor="ctr">
                    <a:lnL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87146">
                <a:tc>
                  <a:txBody>
                    <a:bodyPr/>
                    <a:lstStyle/>
                    <a:p>
                      <a:pPr marL="365742" marR="0" lvl="1" indent="0" algn="l" defTabSz="365742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" sz="1400" dirty="0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Livestock </a:t>
                      </a:r>
                      <a:r>
                        <a:rPr lang="en-US" sz="1400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manure</a:t>
                      </a:r>
                      <a:endParaRPr lang="en-US" sz="1400" dirty="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anchor="ctr">
                    <a:lnL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342900" lvl="1" indent="0" algn="l" fontAlgn="ctr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cs typeface="Calibri"/>
                        </a:rPr>
                        <a:t>Methane, nitrous oxide</a:t>
                      </a:r>
                    </a:p>
                  </a:txBody>
                  <a:tcPr marL="12700" marR="12700" marT="12700" marB="0" anchor="ctr">
                    <a:lnL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87146">
                <a:tc>
                  <a:txBody>
                    <a:bodyPr/>
                    <a:lstStyle/>
                    <a:p>
                      <a:pPr marL="365742" marR="0" lvl="1" indent="0" algn="l" defTabSz="365742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Clearing forests for farmland</a:t>
                      </a:r>
                    </a:p>
                  </a:txBody>
                  <a:tcPr anchor="ctr">
                    <a:lnL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342900" lvl="1" indent="0" algn="l" fontAlgn="ctr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cs typeface="Calibri"/>
                        </a:rPr>
                        <a:t>Carbon dioxide</a:t>
                      </a:r>
                    </a:p>
                  </a:txBody>
                  <a:tcPr marL="12700" marR="12700" marT="12700" marB="0" anchor="ctr">
                    <a:lnL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87146">
                <a:tc>
                  <a:txBody>
                    <a:bodyPr/>
                    <a:lstStyle/>
                    <a:p>
                      <a:pPr marL="365742" marR="0" lvl="1" indent="0" algn="l" defTabSz="365742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" sz="1400" dirty="0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Cattle belching</a:t>
                      </a:r>
                      <a:endParaRPr lang="en-US" sz="1400" dirty="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anchor="ctr">
                    <a:lnL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342900" lvl="1" indent="0" algn="l" fontAlgn="ctr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cs typeface="Calibri"/>
                        </a:rPr>
                        <a:t>Methane, carbon dioxide, nitrous oxide</a:t>
                      </a:r>
                    </a:p>
                  </a:txBody>
                  <a:tcPr marL="12700" marR="12700" marT="12700" marB="0" anchor="ctr">
                    <a:lnL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87146">
                <a:tc>
                  <a:txBody>
                    <a:bodyPr/>
                    <a:lstStyle/>
                    <a:p>
                      <a:pPr marL="365742" marR="0" lvl="1" indent="0" algn="l" defTabSz="365742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" sz="1400" dirty="0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Running agricultural machinery  </a:t>
                      </a:r>
                      <a:endParaRPr lang="en-US" sz="1400" dirty="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anchor="ctr">
                    <a:lnL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342900" lvl="1" indent="0" algn="l" fontAlgn="ctr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cs typeface="Calibri"/>
                        </a:rPr>
                        <a:t>Carbon dioxide, nitrous oxide, methane</a:t>
                      </a:r>
                    </a:p>
                  </a:txBody>
                  <a:tcPr marL="12700" marR="12700" marT="12700" marB="0" anchor="ctr">
                    <a:lnL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pic>
        <p:nvPicPr>
          <p:cNvPr id="2" name="Picture 1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17011067">
            <a:off x="-302517" y="553027"/>
            <a:ext cx="2373672" cy="1837884"/>
          </a:xfrm>
          <a:prstGeom prst="rect">
            <a:avLst/>
          </a:prstGeom>
          <a:effectLst>
            <a:outerShdw blurRad="95250" dist="508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3" name="Picture 2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506189" y="322133"/>
            <a:ext cx="2282212" cy="1870461"/>
          </a:xfrm>
          <a:prstGeom prst="rect">
            <a:avLst/>
          </a:prstGeom>
          <a:effectLst>
            <a:outerShdw blurRad="152400" dist="889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6" name="Picture 5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19408994">
            <a:off x="7375414" y="4147425"/>
            <a:ext cx="1747398" cy="647700"/>
          </a:xfrm>
          <a:prstGeom prst="rect">
            <a:avLst/>
          </a:prstGeom>
          <a:effectLst>
            <a:outerShdw blurRad="123825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7" name="TextBox 6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/>
        </p:nvSpPr>
        <p:spPr>
          <a:xfrm>
            <a:off x="8061548" y="1134591"/>
            <a:ext cx="101343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 pitchFamily="34" charset="0"/>
              </a:rPr>
              <a:t>Methane</a:t>
            </a:r>
          </a:p>
        </p:txBody>
      </p:sp>
      <p:sp>
        <p:nvSpPr>
          <p:cNvPr id="9" name="TextBox 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/>
        </p:nvSpPr>
        <p:spPr>
          <a:xfrm>
            <a:off x="7965787" y="4796790"/>
            <a:ext cx="98803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 pitchFamily="34" charset="0"/>
              </a:rPr>
              <a:t>Carbon dioxide</a:t>
            </a:r>
          </a:p>
        </p:txBody>
      </p:sp>
      <p:sp>
        <p:nvSpPr>
          <p:cNvPr id="10" name="TextBox 9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/>
        </p:nvSpPr>
        <p:spPr>
          <a:xfrm>
            <a:off x="-51055" y="1287657"/>
            <a:ext cx="133010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 pitchFamily="34" charset="0"/>
              </a:rPr>
              <a:t>Nitrous oxide</a:t>
            </a:r>
          </a:p>
        </p:txBody>
      </p:sp>
      <p:sp>
        <p:nvSpPr>
          <p:cNvPr id="11" name="TextBox 10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/>
        </p:nvSpPr>
        <p:spPr>
          <a:xfrm>
            <a:off x="7562850" y="1080631"/>
            <a:ext cx="292100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C</a:t>
            </a:r>
          </a:p>
        </p:txBody>
      </p:sp>
      <p:sp>
        <p:nvSpPr>
          <p:cNvPr id="13" name="TextBox 12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/>
        </p:nvSpPr>
        <p:spPr>
          <a:xfrm>
            <a:off x="7068476" y="680324"/>
            <a:ext cx="285750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H</a:t>
            </a:r>
          </a:p>
        </p:txBody>
      </p:sp>
      <p:sp>
        <p:nvSpPr>
          <p:cNvPr id="14" name="TextBox 13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/>
        </p:nvSpPr>
        <p:spPr>
          <a:xfrm>
            <a:off x="8085667" y="493341"/>
            <a:ext cx="285750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H</a:t>
            </a:r>
          </a:p>
        </p:txBody>
      </p:sp>
      <p:sp>
        <p:nvSpPr>
          <p:cNvPr id="15" name="TextBox 14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/>
        </p:nvSpPr>
        <p:spPr>
          <a:xfrm>
            <a:off x="8042498" y="1696509"/>
            <a:ext cx="285750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H</a:t>
            </a:r>
          </a:p>
        </p:txBody>
      </p:sp>
      <p:sp>
        <p:nvSpPr>
          <p:cNvPr id="16" name="TextBox 15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/>
        </p:nvSpPr>
        <p:spPr>
          <a:xfrm>
            <a:off x="7017676" y="1496826"/>
            <a:ext cx="285750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H</a:t>
            </a:r>
          </a:p>
        </p:txBody>
      </p:sp>
      <p:sp>
        <p:nvSpPr>
          <p:cNvPr id="17" name="TextBox 16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/>
        </p:nvSpPr>
        <p:spPr>
          <a:xfrm>
            <a:off x="8107892" y="4311935"/>
            <a:ext cx="292100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C</a:t>
            </a:r>
          </a:p>
        </p:txBody>
      </p:sp>
      <p:sp>
        <p:nvSpPr>
          <p:cNvPr id="18" name="TextBox 17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/>
        </p:nvSpPr>
        <p:spPr>
          <a:xfrm>
            <a:off x="7620000" y="4660054"/>
            <a:ext cx="285750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O</a:t>
            </a:r>
          </a:p>
        </p:txBody>
      </p:sp>
      <p:sp>
        <p:nvSpPr>
          <p:cNvPr id="19" name="TextBox 1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/>
        </p:nvSpPr>
        <p:spPr>
          <a:xfrm>
            <a:off x="8585200" y="3944320"/>
            <a:ext cx="285750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O</a:t>
            </a:r>
          </a:p>
        </p:txBody>
      </p:sp>
      <p:sp>
        <p:nvSpPr>
          <p:cNvPr id="20" name="TextBox 19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/>
        </p:nvSpPr>
        <p:spPr>
          <a:xfrm>
            <a:off x="135631" y="1785936"/>
            <a:ext cx="285750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O</a:t>
            </a:r>
          </a:p>
        </p:txBody>
      </p:sp>
      <p:sp>
        <p:nvSpPr>
          <p:cNvPr id="21" name="TextBox 20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/>
        </p:nvSpPr>
        <p:spPr>
          <a:xfrm>
            <a:off x="865881" y="1239050"/>
            <a:ext cx="285750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N</a:t>
            </a:r>
          </a:p>
        </p:txBody>
      </p:sp>
      <p:sp>
        <p:nvSpPr>
          <p:cNvPr id="22" name="TextBox 21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/>
        </p:nvSpPr>
        <p:spPr>
          <a:xfrm>
            <a:off x="1418331" y="832392"/>
            <a:ext cx="285750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N</a:t>
            </a:r>
          </a:p>
        </p:txBody>
      </p:sp>
    </p:spTree>
    <p:extLst>
      <p:ext uri="{BB962C8B-B14F-4D97-AF65-F5344CB8AC3E}">
        <p14:creationId xmlns:p14="http://schemas.microsoft.com/office/powerpoint/2010/main" val="1954925120"/>
      </p:ext>
    </p:extLst>
  </p:cSld>
  <p:clrMapOvr>
    <a:masterClrMapping/>
  </p:clrMapOvr>
  <p:transition spd="slow">
    <p:cut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Corn crop dying from drought."/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9144000" cy="5148072"/>
          </a:xfrm>
          <a:prstGeom prst="rect">
            <a:avLst/>
          </a:prstGeom>
        </p:spPr>
      </p:pic>
      <p:sp>
        <p:nvSpPr>
          <p:cNvPr id="11" name="Rectangle 10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969000" y="462910"/>
            <a:ext cx="3175000" cy="861044"/>
          </a:xfrm>
          <a:prstGeom prst="rect">
            <a:avLst/>
          </a:prstGeom>
          <a:solidFill>
            <a:schemeClr val="tx1">
              <a:alpha val="6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Shape 46"/>
          <p:cNvSpPr txBox="1">
            <a:spLocks noGrp="1"/>
          </p:cNvSpPr>
          <p:nvPr>
            <p:ph type="title" idx="4294967295"/>
          </p:nvPr>
        </p:nvSpPr>
        <p:spPr>
          <a:xfrm>
            <a:off x="6176433" y="791573"/>
            <a:ext cx="2731347" cy="412750"/>
          </a:xfrm>
          <a:prstGeom prst="rect">
            <a:avLst/>
          </a:prstGeom>
          <a:noFill/>
          <a:ln>
            <a:noFill/>
            <a:prstDash/>
          </a:ln>
          <a:effectLst/>
        </p:spPr>
        <p:txBody>
          <a:bodyPr rot="0" spcFirstLastPara="0" vertOverflow="overflow" horzOverflow="overflow" vert="horz" wrap="square" lIns="81917" tIns="81917" rIns="81917" bIns="81917" numCol="1" spcCol="0" rtlCol="0" fromWordArt="0" anchor="b" anchorCtr="0" forceAA="0" compatLnSpc="1">
            <a:prstTxWarp prst="textNoShape">
              <a:avLst/>
            </a:prstTxWarp>
            <a:noAutofit/>
          </a:bodyPr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marR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lang="en-US" sz="3600" b="1" i="0" u="none" strike="noStrike" cap="none" baseline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1pPr>
            <a:lvl2pPr marL="0" marR="0" indent="0" algn="l" rtl="0">
              <a:spcBef>
                <a:spcPts val="0"/>
              </a:spcBef>
              <a:buClr>
                <a:schemeClr val="dk1"/>
              </a:buClr>
              <a:buFont typeface="Arial"/>
              <a:buNone/>
              <a:defRPr sz="3600" b="1" i="0" u="none" strike="noStrike" cap="none" baseline="0">
                <a:solidFill>
                  <a:schemeClr val="dk1"/>
                </a:solidFill>
              </a:defRPr>
            </a:lvl2pPr>
            <a:lvl3pPr marL="0" marR="0" indent="0" algn="l" rtl="0">
              <a:spcBef>
                <a:spcPts val="0"/>
              </a:spcBef>
              <a:buClr>
                <a:schemeClr val="dk1"/>
              </a:buClr>
              <a:buFont typeface="Arial"/>
              <a:buNone/>
              <a:defRPr sz="3600" b="1" i="0" u="none" strike="noStrike" cap="none" baseline="0">
                <a:solidFill>
                  <a:schemeClr val="dk1"/>
                </a:solidFill>
              </a:defRPr>
            </a:lvl3pPr>
            <a:lvl4pPr marL="0" marR="0" indent="0" algn="l" rtl="0">
              <a:spcBef>
                <a:spcPts val="0"/>
              </a:spcBef>
              <a:buClr>
                <a:schemeClr val="dk1"/>
              </a:buClr>
              <a:buFont typeface="Arial"/>
              <a:buNone/>
              <a:defRPr sz="3600" b="1" i="0" u="none" strike="noStrike" cap="none" baseline="0">
                <a:solidFill>
                  <a:schemeClr val="dk1"/>
                </a:solidFill>
              </a:defRPr>
            </a:lvl4pPr>
            <a:lvl5pPr marL="0" marR="0" indent="0" algn="l" rtl="0">
              <a:spcBef>
                <a:spcPts val="0"/>
              </a:spcBef>
              <a:buClr>
                <a:schemeClr val="dk1"/>
              </a:buClr>
              <a:buFont typeface="Arial"/>
              <a:buNone/>
              <a:defRPr sz="3600" b="1" i="0" u="none" strike="noStrike" cap="none" baseline="0">
                <a:solidFill>
                  <a:schemeClr val="dk1"/>
                </a:solidFill>
              </a:defRPr>
            </a:lvl5pPr>
            <a:lvl6pPr marL="0" marR="0" indent="0" algn="l" rtl="0">
              <a:spcBef>
                <a:spcPts val="0"/>
              </a:spcBef>
              <a:buClr>
                <a:schemeClr val="dk1"/>
              </a:buClr>
              <a:buFont typeface="Arial"/>
              <a:buNone/>
              <a:defRPr sz="3600" b="1" i="0" u="none" strike="noStrike" cap="none" baseline="0">
                <a:solidFill>
                  <a:schemeClr val="dk1"/>
                </a:solidFill>
              </a:defRPr>
            </a:lvl6pPr>
            <a:lvl7pPr marL="0" marR="0" indent="0" algn="l" rtl="0">
              <a:spcBef>
                <a:spcPts val="0"/>
              </a:spcBef>
              <a:buClr>
                <a:schemeClr val="dk1"/>
              </a:buClr>
              <a:buFont typeface="Arial"/>
              <a:buNone/>
              <a:defRPr sz="3600" b="1" i="0" u="none" strike="noStrike" cap="none" baseline="0">
                <a:solidFill>
                  <a:schemeClr val="dk1"/>
                </a:solidFill>
              </a:defRPr>
            </a:lvl7pPr>
            <a:lvl8pPr marL="0" marR="0" indent="0" algn="l" rtl="0">
              <a:spcBef>
                <a:spcPts val="0"/>
              </a:spcBef>
              <a:buClr>
                <a:schemeClr val="dk1"/>
              </a:buClr>
              <a:buFont typeface="Arial"/>
              <a:buNone/>
              <a:defRPr sz="3600" b="1" i="0" u="none" strike="noStrike" cap="none" baseline="0">
                <a:solidFill>
                  <a:schemeClr val="dk1"/>
                </a:solidFill>
              </a:defRPr>
            </a:lvl8pPr>
            <a:lvl9pPr marL="0" marR="0" indent="0" algn="l" rtl="0">
              <a:spcBef>
                <a:spcPts val="0"/>
              </a:spcBef>
              <a:buClr>
                <a:schemeClr val="dk1"/>
              </a:buClr>
              <a:buFont typeface="Arial"/>
              <a:buNone/>
              <a:defRPr sz="3600" b="1" i="0" u="none" strike="noStrike" cap="none" baseline="0">
                <a:solidFill>
                  <a:schemeClr val="dk1"/>
                </a:solidFill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tabLst/>
              <a:defRPr/>
            </a:pPr>
            <a:r>
              <a:rPr kumimoji="0" lang="en" sz="3200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>
                  <a:outerShdw dist="63500" dir="2700000" algn="tl" rotWithShape="0">
                    <a:srgbClr val="000000"/>
                  </a:outerShdw>
                </a:effectLst>
                <a:uLnTx/>
                <a:uFillTx/>
                <a:latin typeface="Arial"/>
                <a:ea typeface="Calibri"/>
                <a:cs typeface="Arial"/>
                <a:sym typeface="Calibri"/>
                <a:rtl val="0"/>
              </a:rPr>
              <a:t>Drought</a:t>
            </a:r>
          </a:p>
        </p:txBody>
      </p:sp>
      <p:sp>
        <p:nvSpPr>
          <p:cNvPr id="2" name="Text Placeholder 1"/>
          <p:cNvSpPr>
            <a:spLocks noGrp="1"/>
          </p:cNvSpPr>
          <p:nvPr>
            <p:ph type="body" sz="quarter" idx="13"/>
          </p:nvPr>
        </p:nvSpPr>
        <p:spPr>
          <a:xfrm>
            <a:off x="358140" y="4737150"/>
            <a:ext cx="8633460" cy="260350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Photo credit : Bob Nichols, 2013. Texas drought affecting corn crops. USDA. Creative Commons CC BY 2.0.</a:t>
            </a:r>
          </a:p>
        </p:txBody>
      </p:sp>
    </p:spTree>
    <p:extLst>
      <p:ext uri="{BB962C8B-B14F-4D97-AF65-F5344CB8AC3E}">
        <p14:creationId xmlns:p14="http://schemas.microsoft.com/office/powerpoint/2010/main" val="330158546"/>
      </p:ext>
    </p:extLst>
  </p:cSld>
  <p:clrMapOvr>
    <a:masterClrMapping/>
  </p:clrMapOvr>
  <p:transition spd="slow">
    <p:cut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Dead cows from a drought in Kenya.">
            <a:extLs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-1" y="0"/>
            <a:ext cx="9144001" cy="5148072"/>
          </a:xfrm>
          <a:prstGeom prst="rect">
            <a:avLst/>
          </a:prstGeom>
        </p:spPr>
      </p:pic>
      <p:sp>
        <p:nvSpPr>
          <p:cNvPr id="7" name="Rectangle 6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248054"/>
            <a:ext cx="4121575" cy="4278614"/>
          </a:xfrm>
          <a:prstGeom prst="rect">
            <a:avLst/>
          </a:prstGeom>
          <a:solidFill>
            <a:schemeClr val="tx1">
              <a:alpha val="6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Shape 65"/>
          <p:cNvSpPr txBox="1">
            <a:spLocks noGrp="1"/>
          </p:cNvSpPr>
          <p:nvPr>
            <p:ph type="title"/>
          </p:nvPr>
        </p:nvSpPr>
        <p:spPr>
          <a:xfrm>
            <a:off x="358140" y="532121"/>
            <a:ext cx="3627120" cy="857400"/>
          </a:xfrm>
          <a:prstGeom prst="rect">
            <a:avLst/>
          </a:prstGeom>
          <a:noFill/>
          <a:ln>
            <a:noFill/>
          </a:ln>
        </p:spPr>
        <p:txBody>
          <a:bodyPr lIns="81917" tIns="81917" rIns="81917" bIns="81917" anchor="b" anchorCtr="0">
            <a:noAutofit/>
          </a:bodyPr>
          <a:lstStyle/>
          <a:p>
            <a:pPr algn="l">
              <a:buClr>
                <a:schemeClr val="dk1"/>
              </a:buClr>
              <a:buSzPct val="25000"/>
            </a:pPr>
            <a:r>
              <a:rPr lang="en-US" sz="2800" b="1" dirty="0">
                <a:solidFill>
                  <a:schemeClr val="bg1"/>
                </a:solidFill>
                <a:effectLst>
                  <a:outerShdw dist="63500" dir="2700000" algn="tl" rotWithShape="0">
                    <a:srgbClr val="000000"/>
                  </a:outerShdw>
                </a:effectLst>
                <a:latin typeface="Calibri"/>
                <a:cs typeface="Calibri"/>
              </a:rPr>
              <a:t>Climate Change Impacts on Agriculture </a:t>
            </a:r>
            <a:endParaRPr lang="en" sz="2800" b="1" dirty="0">
              <a:solidFill>
                <a:schemeClr val="bg1"/>
              </a:solidFill>
              <a:effectLst>
                <a:outerShdw dist="63500" dir="2700000" algn="tl" rotWithShape="0">
                  <a:srgbClr val="000000"/>
                </a:outerShdw>
              </a:effectLst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6" name="Shape 66"/>
          <p:cNvSpPr txBox="1">
            <a:spLocks noGrp="1"/>
          </p:cNvSpPr>
          <p:nvPr>
            <p:ph type="body" idx="1"/>
          </p:nvPr>
        </p:nvSpPr>
        <p:spPr>
          <a:xfrm>
            <a:off x="358140" y="1495442"/>
            <a:ext cx="3627120" cy="2925304"/>
          </a:xfrm>
          <a:prstGeom prst="rect">
            <a:avLst/>
          </a:prstGeom>
          <a:noFill/>
          <a:ln>
            <a:noFill/>
          </a:ln>
        </p:spPr>
        <p:txBody>
          <a:bodyPr lIns="81917" tIns="81917" rIns="81917" bIns="81917" numCol="1" anchor="t" anchorCtr="0">
            <a:noAutofit/>
          </a:bodyPr>
          <a:lstStyle/>
          <a:p>
            <a:pPr marL="285750" indent="-285750" defTabSz="258699">
              <a:spcAft>
                <a:spcPts val="900"/>
              </a:spcAft>
              <a:buClr>
                <a:schemeClr val="bg1"/>
              </a:buClr>
              <a:buSzPct val="100000"/>
              <a:buFont typeface="Wingdings" panose="05000000000000000000" pitchFamily="2" charset="2"/>
              <a:buChar char="§"/>
            </a:pPr>
            <a:r>
              <a:rPr lang="en" sz="1400" dirty="0">
                <a:solidFill>
                  <a:srgbClr val="FFFFFF"/>
                </a:solidFill>
                <a:ea typeface="Calibri"/>
                <a:sym typeface="Calibri"/>
              </a:rPr>
              <a:t>Loss of topsoil</a:t>
            </a:r>
            <a:endParaRPr lang="en-US" sz="1400" dirty="0">
              <a:solidFill>
                <a:srgbClr val="FFFFFF"/>
              </a:solidFill>
              <a:ea typeface="Calibri"/>
              <a:sym typeface="Calibri"/>
            </a:endParaRPr>
          </a:p>
          <a:p>
            <a:pPr marL="285750" indent="-285750" defTabSz="258699">
              <a:spcAft>
                <a:spcPts val="900"/>
              </a:spcAft>
              <a:buClr>
                <a:schemeClr val="bg1"/>
              </a:buClr>
              <a:buSzPct val="100000"/>
              <a:buFont typeface="Wingdings" panose="05000000000000000000" pitchFamily="2" charset="2"/>
              <a:buChar char="§"/>
            </a:pPr>
            <a:r>
              <a:rPr lang="en" sz="1400" dirty="0">
                <a:solidFill>
                  <a:srgbClr val="FFFFFF"/>
                </a:solidFill>
                <a:ea typeface="Calibri"/>
                <a:sym typeface="Calibri"/>
              </a:rPr>
              <a:t>Fungus inva</a:t>
            </a:r>
            <a:r>
              <a:rPr lang="en-US" sz="1400" dirty="0" err="1">
                <a:solidFill>
                  <a:srgbClr val="FFFFFF"/>
                </a:solidFill>
                <a:ea typeface="Calibri"/>
                <a:sym typeface="Calibri"/>
              </a:rPr>
              <a:t>sion</a:t>
            </a:r>
            <a:r>
              <a:rPr lang="en" sz="1400" dirty="0">
                <a:solidFill>
                  <a:srgbClr val="FFFFFF"/>
                </a:solidFill>
                <a:ea typeface="Calibri"/>
                <a:sym typeface="Calibri"/>
              </a:rPr>
              <a:t> </a:t>
            </a:r>
            <a:r>
              <a:rPr lang="en-US" sz="1400" dirty="0">
                <a:solidFill>
                  <a:srgbClr val="FFFFFF"/>
                </a:solidFill>
                <a:ea typeface="Calibri"/>
                <a:sym typeface="Calibri"/>
              </a:rPr>
              <a:t>in </a:t>
            </a:r>
            <a:r>
              <a:rPr lang="en" sz="1400" dirty="0">
                <a:solidFill>
                  <a:srgbClr val="FFFFFF"/>
                </a:solidFill>
                <a:ea typeface="Calibri"/>
                <a:sym typeface="Calibri"/>
              </a:rPr>
              <a:t>corn crop</a:t>
            </a:r>
          </a:p>
          <a:p>
            <a:pPr marL="285750" indent="-285750" defTabSz="258699">
              <a:spcAft>
                <a:spcPts val="900"/>
              </a:spcAft>
              <a:buClr>
                <a:schemeClr val="bg1"/>
              </a:buClr>
              <a:buSzPct val="100000"/>
              <a:buFont typeface="Wingdings" panose="05000000000000000000" pitchFamily="2" charset="2"/>
              <a:buChar char="§"/>
            </a:pPr>
            <a:r>
              <a:rPr lang="en" sz="1400" dirty="0">
                <a:solidFill>
                  <a:srgbClr val="FFFFFF"/>
                </a:solidFill>
                <a:ea typeface="Calibri"/>
                <a:sym typeface="Calibri"/>
              </a:rPr>
              <a:t>Saltwater contaminat</a:t>
            </a:r>
            <a:r>
              <a:rPr lang="en-US" sz="1400" dirty="0">
                <a:solidFill>
                  <a:srgbClr val="FFFFFF"/>
                </a:solidFill>
                <a:ea typeface="Calibri"/>
                <a:sym typeface="Calibri"/>
              </a:rPr>
              <a:t>ion of</a:t>
            </a:r>
            <a:r>
              <a:rPr lang="en" sz="1400" dirty="0">
                <a:solidFill>
                  <a:srgbClr val="FFFFFF"/>
                </a:solidFill>
                <a:ea typeface="Calibri"/>
                <a:sym typeface="Calibri"/>
              </a:rPr>
              <a:t> freshwater supply</a:t>
            </a:r>
            <a:endParaRPr lang="en-US" sz="1400" dirty="0">
              <a:solidFill>
                <a:srgbClr val="FFFFFF"/>
              </a:solidFill>
              <a:ea typeface="Calibri"/>
              <a:sym typeface="Calibri"/>
            </a:endParaRPr>
          </a:p>
          <a:p>
            <a:pPr marL="285750" indent="-285750" defTabSz="258699">
              <a:spcAft>
                <a:spcPts val="900"/>
              </a:spcAft>
              <a:buClr>
                <a:schemeClr val="bg1"/>
              </a:buClr>
              <a:buSzPct val="100000"/>
              <a:buFont typeface="Wingdings" panose="05000000000000000000" pitchFamily="2" charset="2"/>
              <a:buChar char="§"/>
            </a:pPr>
            <a:r>
              <a:rPr lang="en" sz="1400" dirty="0">
                <a:solidFill>
                  <a:srgbClr val="FFFFFF"/>
                </a:solidFill>
                <a:ea typeface="Calibri"/>
                <a:sym typeface="Calibri"/>
              </a:rPr>
              <a:t>Increase</a:t>
            </a:r>
            <a:r>
              <a:rPr lang="en-US" sz="1400" dirty="0">
                <a:solidFill>
                  <a:srgbClr val="FFFFFF"/>
                </a:solidFill>
                <a:ea typeface="Calibri"/>
                <a:sym typeface="Calibri"/>
              </a:rPr>
              <a:t>d</a:t>
            </a:r>
            <a:r>
              <a:rPr lang="en" sz="1400" dirty="0">
                <a:solidFill>
                  <a:srgbClr val="FFFFFF"/>
                </a:solidFill>
                <a:ea typeface="Calibri"/>
                <a:sym typeface="Calibri"/>
              </a:rPr>
              <a:t> cost to fight weeds</a:t>
            </a:r>
          </a:p>
          <a:p>
            <a:pPr marL="285750" indent="-285750" defTabSz="258699">
              <a:spcAft>
                <a:spcPts val="900"/>
              </a:spcAft>
              <a:buClr>
                <a:schemeClr val="bg1"/>
              </a:buClr>
              <a:buSzPct val="100000"/>
              <a:buFont typeface="Wingdings" panose="05000000000000000000" pitchFamily="2" charset="2"/>
              <a:buChar char="§"/>
            </a:pPr>
            <a:r>
              <a:rPr lang="en" sz="1400" dirty="0">
                <a:solidFill>
                  <a:srgbClr val="FFFFFF"/>
                </a:solidFill>
                <a:ea typeface="Calibri"/>
                <a:sym typeface="Calibri"/>
              </a:rPr>
              <a:t>Increase </a:t>
            </a:r>
            <a:r>
              <a:rPr lang="en-US" sz="1400" dirty="0">
                <a:solidFill>
                  <a:srgbClr val="FFFFFF"/>
                </a:solidFill>
                <a:ea typeface="Calibri"/>
                <a:sym typeface="Calibri"/>
              </a:rPr>
              <a:t>in</a:t>
            </a:r>
            <a:r>
              <a:rPr lang="en" sz="1400" dirty="0">
                <a:solidFill>
                  <a:srgbClr val="FFFFFF"/>
                </a:solidFill>
                <a:ea typeface="Calibri"/>
                <a:sym typeface="Calibri"/>
              </a:rPr>
              <a:t> a crop’s water needs</a:t>
            </a:r>
            <a:endParaRPr lang="en-US" sz="1400" dirty="0">
              <a:solidFill>
                <a:srgbClr val="FFFFFF"/>
              </a:solidFill>
              <a:ea typeface="Calibri"/>
              <a:sym typeface="Calibri"/>
            </a:endParaRPr>
          </a:p>
          <a:p>
            <a:pPr marL="285750" indent="-285750" defTabSz="258699">
              <a:spcAft>
                <a:spcPts val="900"/>
              </a:spcAft>
              <a:buClr>
                <a:schemeClr val="bg1"/>
              </a:buClr>
              <a:buSzPct val="100000"/>
              <a:buFont typeface="Wingdings" panose="05000000000000000000" pitchFamily="2" charset="2"/>
              <a:buChar char="§"/>
            </a:pPr>
            <a:r>
              <a:rPr lang="en" sz="1400" dirty="0">
                <a:solidFill>
                  <a:srgbClr val="FFFFFF"/>
                </a:solidFill>
                <a:ea typeface="Calibri"/>
                <a:sym typeface="Calibri"/>
              </a:rPr>
              <a:t>Higher food prices</a:t>
            </a:r>
          </a:p>
          <a:p>
            <a:pPr marL="285750" indent="-285750" defTabSz="258699">
              <a:spcAft>
                <a:spcPts val="900"/>
              </a:spcAft>
              <a:buClr>
                <a:schemeClr val="bg1"/>
              </a:buClr>
              <a:buSzPct val="100000"/>
              <a:buFont typeface="Wingdings" panose="05000000000000000000" pitchFamily="2" charset="2"/>
              <a:buChar char="§"/>
            </a:pPr>
            <a:r>
              <a:rPr lang="en-US" sz="1400" dirty="0">
                <a:solidFill>
                  <a:srgbClr val="FFFFFF"/>
                </a:solidFill>
                <a:ea typeface="Calibri"/>
                <a:sym typeface="Calibri"/>
              </a:rPr>
              <a:t>Depletion of freshwater sources for irrigation</a:t>
            </a:r>
            <a:endParaRPr lang="en" sz="1400" dirty="0">
              <a:solidFill>
                <a:srgbClr val="FFFFFF"/>
              </a:solidFill>
              <a:ea typeface="Calibri"/>
              <a:sym typeface="Calibri"/>
            </a:endParaRPr>
          </a:p>
        </p:txBody>
      </p:sp>
      <p:sp>
        <p:nvSpPr>
          <p:cNvPr id="2" name="Text Placeholder 1"/>
          <p:cNvSpPr>
            <a:spLocks noGrp="1"/>
          </p:cNvSpPr>
          <p:nvPr>
            <p:ph type="body" sz="quarter" idx="13"/>
          </p:nvPr>
        </p:nvSpPr>
        <p:spPr>
          <a:xfrm>
            <a:off x="358140" y="4737150"/>
            <a:ext cx="8633460" cy="260350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Photo credit: Brendan Cox, Oxfam International, 2004. Creative Commons CC BY-NC-ND 2.0.</a:t>
            </a:r>
          </a:p>
        </p:txBody>
      </p:sp>
    </p:spTree>
    <p:extLst>
      <p:ext uri="{BB962C8B-B14F-4D97-AF65-F5344CB8AC3E}">
        <p14:creationId xmlns:p14="http://schemas.microsoft.com/office/powerpoint/2010/main" val="405482470"/>
      </p:ext>
    </p:extLst>
  </p:cSld>
  <p:clrMapOvr>
    <a:masterClrMapping/>
  </p:clrMapOvr>
  <p:transition spd="slow">
    <p:cut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186706"/>
            <a:ext cx="7588250" cy="797544"/>
          </a:xfrm>
          <a:prstGeom prst="rect">
            <a:avLst/>
          </a:prstGeom>
          <a:solidFill>
            <a:schemeClr val="tx1">
              <a:alpha val="6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4319" y="266700"/>
            <a:ext cx="8625688" cy="645768"/>
          </a:xfrm>
          <a:prstGeom prst="rect">
            <a:avLst/>
          </a:prstGeom>
        </p:spPr>
        <p:txBody>
          <a:bodyPr>
            <a:noAutofit/>
          </a:bodyPr>
          <a:lstStyle/>
          <a:p>
            <a:pPr algn="l"/>
            <a:r>
              <a:rPr lang="en-US" sz="2800" b="1" dirty="0">
                <a:solidFill>
                  <a:schemeClr val="bg1"/>
                </a:solidFill>
                <a:effectLst>
                  <a:outerShdw dist="63500" dir="2700000" algn="tl" rotWithShape="0">
                    <a:srgbClr val="000000"/>
                  </a:outerShdw>
                </a:effectLst>
              </a:rPr>
              <a:t>Food System Greenhouse Gas Emissions</a:t>
            </a:r>
          </a:p>
        </p:txBody>
      </p:sp>
      <p:sp>
        <p:nvSpPr>
          <p:cNvPr id="5" name="Rectangle 4"/>
          <p:cNvSpPr/>
          <p:nvPr/>
        </p:nvSpPr>
        <p:spPr>
          <a:xfrm>
            <a:off x="451525" y="1949371"/>
            <a:ext cx="1715941" cy="482840"/>
          </a:xfrm>
          <a:prstGeom prst="rect">
            <a:avLst/>
          </a:prstGeom>
        </p:spPr>
        <p:txBody>
          <a:bodyPr wrap="square" lIns="81930" tIns="40965" rIns="81930" bIns="40965">
            <a:spAutoFit/>
          </a:bodyPr>
          <a:lstStyle/>
          <a:p>
            <a:r>
              <a:rPr lang="en-US" sz="1300" dirty="0">
                <a:latin typeface="Arial"/>
                <a:cs typeface="Arial"/>
              </a:rPr>
              <a:t>U.S. GHG emissions by food type</a:t>
            </a:r>
          </a:p>
        </p:txBody>
      </p:sp>
      <p:pic>
        <p:nvPicPr>
          <p:cNvPr id="3" name="Picture 2" descr="US emissions by food type:&#10;Red meat-30; Beverages, sweets, Oils and other-21%; Dairy-18%; Cereals and carbs-11%; Fruits and veggies-11%; Chicken, fish and eggs-10% "/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5000" t="14116" r="9632" b="15853"/>
          <a:stretch/>
        </p:blipFill>
        <p:spPr>
          <a:xfrm>
            <a:off x="2018242" y="1244368"/>
            <a:ext cx="6219911" cy="1687532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451526" y="3645735"/>
            <a:ext cx="1870965" cy="482840"/>
          </a:xfrm>
          <a:prstGeom prst="rect">
            <a:avLst/>
          </a:prstGeom>
        </p:spPr>
        <p:txBody>
          <a:bodyPr wrap="square" lIns="81930" tIns="40965" rIns="81930" bIns="40965">
            <a:spAutoFit/>
          </a:bodyPr>
          <a:lstStyle/>
          <a:p>
            <a:r>
              <a:rPr lang="en-US" sz="1300" dirty="0">
                <a:latin typeface="Arial"/>
                <a:cs typeface="Arial"/>
              </a:rPr>
              <a:t>U.S. GHG emissions by supply chain stage</a:t>
            </a:r>
          </a:p>
        </p:txBody>
      </p:sp>
      <p:pic>
        <p:nvPicPr>
          <p:cNvPr id="13" name="Picture 12" descr="U.S. GHG emissions by supply chain stage: Production-83%; Transport-11%; Retail-6%"/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12673" t="19685" r="9896" b="17060"/>
          <a:stretch/>
        </p:blipFill>
        <p:spPr>
          <a:xfrm>
            <a:off x="3042178" y="3248025"/>
            <a:ext cx="5128748" cy="1385683"/>
          </a:xfrm>
          <a:prstGeom prst="rect">
            <a:avLst/>
          </a:prstGeom>
        </p:spPr>
      </p:pic>
      <p:sp>
        <p:nvSpPr>
          <p:cNvPr id="4" name="Text Placeholder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Data source: Weber CL, Matthews HS. Food-Miles and the Relative Climate Impacts of Food Choices in the United States</a:t>
            </a:r>
            <a:r>
              <a:rPr lang="en-US" i="1" dirty="0"/>
              <a:t>. Environ. Sci. Technol. </a:t>
            </a:r>
            <a:r>
              <a:rPr lang="en-US" dirty="0"/>
              <a:t>2008, 42 (10), 3508–3513.</a:t>
            </a:r>
          </a:p>
        </p:txBody>
      </p:sp>
    </p:spTree>
    <p:extLst>
      <p:ext uri="{BB962C8B-B14F-4D97-AF65-F5344CB8AC3E}">
        <p14:creationId xmlns:p14="http://schemas.microsoft.com/office/powerpoint/2010/main" val="137464929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Livestock greenhouse gas emissions pie chart: Enteric fermentation-39%; Manure-26%; Feed crops-24%; Pasture-6%; Energy use-5%">
            <a:extLs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1"/>
            <a:ext cx="9144000" cy="5148072"/>
          </a:xfrm>
          <a:prstGeom prst="rect">
            <a:avLst/>
          </a:prstGeom>
        </p:spPr>
      </p:pic>
      <p:sp>
        <p:nvSpPr>
          <p:cNvPr id="17" name="Rectangle 16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" y="1"/>
            <a:ext cx="3448048" cy="5143499"/>
          </a:xfrm>
          <a:prstGeom prst="rect">
            <a:avLst/>
          </a:prstGeom>
          <a:solidFill>
            <a:schemeClr val="tx1">
              <a:alpha val="6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itle 1"/>
          <p:cNvSpPr txBox="1">
            <a:spLocks noGrp="1"/>
          </p:cNvSpPr>
          <p:nvPr>
            <p:ph type="title" idx="4294967295"/>
          </p:nvPr>
        </p:nvSpPr>
        <p:spPr>
          <a:xfrm>
            <a:off x="247649" y="249548"/>
            <a:ext cx="3057526" cy="1103002"/>
          </a:xfrm>
          <a:prstGeom prst="rect">
            <a:avLst/>
          </a:prstGeom>
          <a:noFill/>
          <a:ln>
            <a:noFill/>
            <a:prstDash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>
                  <a:outerShdw dist="63500" dir="2700000" algn="tl" rotWithShape="0">
                    <a:srgbClr val="000000"/>
                  </a:outerShdw>
                </a:effectLst>
                <a:uLnTx/>
                <a:uFillTx/>
                <a:latin typeface="Calibri" panose="020F0502020204030204" pitchFamily="34" charset="0"/>
                <a:ea typeface="+mj-ea"/>
                <a:cs typeface="+mj-cs"/>
              </a:rPr>
              <a:t>Livestock Greenhouse </a:t>
            </a:r>
            <a:br>
              <a:rPr kumimoji="0" lang="en-US" sz="24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>
                  <a:outerShdw dist="63500" dir="2700000" algn="tl" rotWithShape="0">
                    <a:srgbClr val="000000"/>
                  </a:outerShdw>
                </a:effectLst>
                <a:uLnTx/>
                <a:uFillTx/>
                <a:latin typeface="Calibri" panose="020F0502020204030204" pitchFamily="34" charset="0"/>
                <a:ea typeface="+mj-ea"/>
                <a:cs typeface="+mj-cs"/>
              </a:rPr>
            </a:br>
            <a:r>
              <a:rPr kumimoji="0" lang="en-US" sz="24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>
                  <a:outerShdw dist="63500" dir="2700000" algn="tl" rotWithShape="0">
                    <a:srgbClr val="000000"/>
                  </a:outerShdw>
                </a:effectLst>
                <a:uLnTx/>
                <a:uFillTx/>
                <a:latin typeface="Calibri" panose="020F0502020204030204" pitchFamily="34" charset="0"/>
                <a:ea typeface="+mj-ea"/>
                <a:cs typeface="+mj-cs"/>
              </a:rPr>
              <a:t>Gas Emissions</a:t>
            </a:r>
          </a:p>
        </p:txBody>
      </p:sp>
      <p:sp>
        <p:nvSpPr>
          <p:cNvPr id="16" name="Shape 66"/>
          <p:cNvSpPr txBox="1">
            <a:spLocks/>
          </p:cNvSpPr>
          <p:nvPr/>
        </p:nvSpPr>
        <p:spPr>
          <a:xfrm>
            <a:off x="171449" y="1146511"/>
            <a:ext cx="3133725" cy="3426191"/>
          </a:xfrm>
          <a:prstGeom prst="rect">
            <a:avLst/>
          </a:prstGeom>
          <a:noFill/>
          <a:ln>
            <a:noFill/>
          </a:ln>
        </p:spPr>
        <p:txBody>
          <a:bodyPr lIns="81917" tIns="81917" rIns="81917" bIns="81917" numCol="1" anchor="t" anchorCtr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 defTabSz="258699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Clr>
                <a:schemeClr val="bg1"/>
              </a:buClr>
              <a:buSzPct val="100000"/>
              <a:buFont typeface="Wingdings" panose="05000000000000000000" pitchFamily="2" charset="2"/>
              <a:buChar char="§"/>
            </a:pPr>
            <a:r>
              <a:rPr lang="en-US" sz="1600" dirty="0">
                <a:solidFill>
                  <a:srgbClr val="FFFFFF"/>
                </a:solidFill>
                <a:latin typeface="Calibri" panose="020F0502020204030204" pitchFamily="34" charset="0"/>
                <a:ea typeface="Calibri"/>
                <a:sym typeface="Calibri"/>
              </a:rPr>
              <a:t>Livestock are responsible for 15% of global GHG emissions from human activities – more than transportation</a:t>
            </a:r>
          </a:p>
          <a:p>
            <a:pPr marL="285750" indent="-285750" defTabSz="258699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Clr>
                <a:schemeClr val="bg1"/>
              </a:buClr>
              <a:buSzPct val="100000"/>
              <a:buFont typeface="Wingdings" panose="05000000000000000000" pitchFamily="2" charset="2"/>
              <a:buChar char="§"/>
            </a:pPr>
            <a:r>
              <a:rPr lang="en-US" sz="1600" dirty="0">
                <a:solidFill>
                  <a:srgbClr val="FFFFFF"/>
                </a:solidFill>
                <a:latin typeface="Calibri" panose="020F0502020204030204" pitchFamily="34" charset="0"/>
                <a:ea typeface="Calibri"/>
                <a:sym typeface="Calibri"/>
              </a:rPr>
              <a:t>39% of livestock’s GHG emissions are from enteric fermentation, a digestive process that produces methane</a:t>
            </a:r>
          </a:p>
          <a:p>
            <a:pPr marL="285750" indent="-285750" defTabSz="258699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Clr>
                <a:schemeClr val="bg1"/>
              </a:buClr>
              <a:buSzPct val="100000"/>
              <a:buFont typeface="Wingdings" panose="05000000000000000000" pitchFamily="2" charset="2"/>
              <a:buChar char="§"/>
            </a:pPr>
            <a:r>
              <a:rPr lang="en-US" sz="1600" dirty="0">
                <a:solidFill>
                  <a:srgbClr val="FFFFFF"/>
                </a:solidFill>
                <a:latin typeface="Calibri" panose="020F0502020204030204" pitchFamily="34" charset="0"/>
                <a:ea typeface="Calibri"/>
                <a:sym typeface="Calibri"/>
              </a:rPr>
              <a:t>Cattle release most of the methane through belching</a:t>
            </a:r>
          </a:p>
          <a:p>
            <a:pPr marL="285750" indent="-285750" defTabSz="258699">
              <a:lnSpc>
                <a:spcPct val="150000"/>
              </a:lnSpc>
              <a:spcAft>
                <a:spcPts val="600"/>
              </a:spcAft>
              <a:buClr>
                <a:schemeClr val="bg1"/>
              </a:buClr>
              <a:buSzPct val="100000"/>
              <a:buFont typeface="Wingdings" panose="05000000000000000000" pitchFamily="2" charset="2"/>
              <a:buChar char="§"/>
            </a:pPr>
            <a:endParaRPr lang="en" sz="1400" dirty="0">
              <a:solidFill>
                <a:srgbClr val="FFFFFF"/>
              </a:solidFill>
              <a:latin typeface="Calibri" panose="020F0502020204030204" pitchFamily="34" charset="0"/>
              <a:ea typeface="Calibri"/>
              <a:sym typeface="Calibri"/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3"/>
          </p:nvPr>
        </p:nvSpPr>
        <p:spPr>
          <a:xfrm>
            <a:off x="274319" y="4737150"/>
            <a:ext cx="2935607" cy="260350"/>
          </a:xfrm>
        </p:spPr>
        <p:txBody>
          <a:bodyPr/>
          <a:lstStyle/>
          <a:p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Data source: Gerber PJ, </a:t>
            </a:r>
            <a:r>
              <a:rPr lang="en-US" dirty="0" err="1">
                <a:solidFill>
                  <a:schemeClr val="bg1">
                    <a:lumMod val="75000"/>
                  </a:schemeClr>
                </a:solidFill>
              </a:rPr>
              <a:t>Steinfeld</a:t>
            </a:r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 H, Henderson B, et al. </a:t>
            </a:r>
            <a:r>
              <a:rPr lang="en-US" i="1" dirty="0">
                <a:solidFill>
                  <a:schemeClr val="bg1">
                    <a:lumMod val="75000"/>
                  </a:schemeClr>
                </a:solidFill>
              </a:rPr>
              <a:t>Tackling Climate Change through Livestock – A Global Assessment of Emissions and Mitigation Opportunities</a:t>
            </a:r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. Rome: FAO; 2013.</a:t>
            </a:r>
          </a:p>
        </p:txBody>
      </p:sp>
    </p:spTree>
    <p:extLst>
      <p:ext uri="{BB962C8B-B14F-4D97-AF65-F5344CB8AC3E}">
        <p14:creationId xmlns:p14="http://schemas.microsoft.com/office/powerpoint/2010/main" val="688217808"/>
      </p:ext>
    </p:extLst>
  </p:cSld>
  <p:clrMapOvr>
    <a:masterClrMapping/>
  </p:clrMapOvr>
</p:sld>
</file>

<file path=ppt/theme/theme1.xml><?xml version="1.0" encoding="utf-8"?>
<a:theme xmlns:a="http://schemas.openxmlformats.org/drawingml/2006/main" name="presentation slides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780</TotalTime>
  <Words>429</Words>
  <Application>Microsoft Office PowerPoint</Application>
  <PresentationFormat>On-screen Show (16:9)</PresentationFormat>
  <Paragraphs>63</Paragraphs>
  <Slides>8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Calibri</vt:lpstr>
      <vt:lpstr>Wingdings</vt:lpstr>
      <vt:lpstr>presentation slides</vt:lpstr>
      <vt:lpstr>Our Changing Climate: Climate change</vt:lpstr>
      <vt:lpstr>Weather  vs. Climate</vt:lpstr>
      <vt:lpstr>The Greenhouse Effect</vt:lpstr>
      <vt:lpstr>Sources of Greenhouse Gases</vt:lpstr>
      <vt:lpstr>Drought</vt:lpstr>
      <vt:lpstr>Climate Change Impacts on Agriculture </vt:lpstr>
      <vt:lpstr>Food System Greenhouse Gas Emissions</vt:lpstr>
      <vt:lpstr>Livestock Greenhouse  Gas Emissions</vt:lpstr>
    </vt:vector>
  </TitlesOfParts>
  <Manager/>
  <Company>CarrotNewYork</Company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Foodspan-Lesson 5-Our Changing Climate</dc:title>
  <dc:subject/>
  <dc:creator>Patty Dwyer</dc:creator>
  <cp:keywords/>
  <dc:description/>
  <cp:lastModifiedBy>LACHMAN Sarah [Narrogin Senior High School]</cp:lastModifiedBy>
  <cp:revision>90</cp:revision>
  <dcterms:created xsi:type="dcterms:W3CDTF">2016-03-03T18:37:54Z</dcterms:created>
  <dcterms:modified xsi:type="dcterms:W3CDTF">2024-02-15T07:25:47Z</dcterms:modified>
  <cp:category/>
</cp:coreProperties>
</file>

<file path=docProps/thumbnail.jpeg>
</file>